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
  </p:notesMasterIdLst>
  <p:sldIdLst>
    <p:sldId id="259" r:id="rId2"/>
    <p:sldId id="260" r:id="rId3"/>
  </p:sldIdLst>
  <p:sldSz cx="6858000" cy="9906000" type="A4"/>
  <p:notesSz cx="7104063" cy="102346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5050"/>
    <a:srgbClr val="DB6B43"/>
    <a:srgbClr val="F06F2E"/>
    <a:srgbClr val="7F3B11"/>
    <a:srgbClr val="6B3E25"/>
    <a:srgbClr val="FFED01"/>
    <a:srgbClr val="CC0000"/>
    <a:srgbClr val="703E20"/>
    <a:srgbClr val="FF0066"/>
    <a:srgbClr val="BD033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6" autoAdjust="0"/>
    <p:restoredTop sz="94660"/>
  </p:normalViewPr>
  <p:slideViewPr>
    <p:cSldViewPr snapToGrid="0">
      <p:cViewPr varScale="1">
        <p:scale>
          <a:sx n="71" d="100"/>
          <a:sy n="71" d="100"/>
        </p:scale>
        <p:origin x="2244" y="44"/>
      </p:cViewPr>
      <p:guideLst>
        <p:guide orient="horz" pos="3120"/>
        <p:guide pos="2160"/>
      </p:guideLst>
    </p:cSldViewPr>
  </p:slideViewPr>
  <p:notesTextViewPr>
    <p:cViewPr>
      <p:scale>
        <a:sx n="1" d="1"/>
        <a:sy n="1" d="1"/>
      </p:scale>
      <p:origin x="0" y="0"/>
    </p:cViewPr>
  </p:notesTextViewPr>
  <p:notesViewPr>
    <p:cSldViewPr snapToGrid="0">
      <p:cViewPr varScale="1">
        <p:scale>
          <a:sx n="54" d="100"/>
          <a:sy n="54" d="100"/>
        </p:scale>
        <p:origin x="2631"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中西 雅和" userId="5b0f7639cfb5af93" providerId="LiveId" clId="{BBDD160A-F21D-46EB-9B46-7B0DCC20E69F}"/>
    <pc:docChg chg="undo redo custSel addSld delSld modSld">
      <pc:chgData name="中西 雅和" userId="5b0f7639cfb5af93" providerId="LiveId" clId="{BBDD160A-F21D-46EB-9B46-7B0DCC20E69F}" dt="2021-08-22T08:58:09.448" v="3671" actId="20577"/>
      <pc:docMkLst>
        <pc:docMk/>
      </pc:docMkLst>
      <pc:sldChg chg="del">
        <pc:chgData name="中西 雅和" userId="5b0f7639cfb5af93" providerId="LiveId" clId="{BBDD160A-F21D-46EB-9B46-7B0DCC20E69F}" dt="2021-08-22T07:10:43.289" v="1089" actId="47"/>
        <pc:sldMkLst>
          <pc:docMk/>
          <pc:sldMk cId="4269682983" sldId="257"/>
        </pc:sldMkLst>
      </pc:sldChg>
      <pc:sldChg chg="del">
        <pc:chgData name="中西 雅和" userId="5b0f7639cfb5af93" providerId="LiveId" clId="{BBDD160A-F21D-46EB-9B46-7B0DCC20E69F}" dt="2021-08-22T07:10:43.289" v="1089" actId="47"/>
        <pc:sldMkLst>
          <pc:docMk/>
          <pc:sldMk cId="353358059" sldId="258"/>
        </pc:sldMkLst>
      </pc:sldChg>
      <pc:sldChg chg="addSp delSp modSp mod">
        <pc:chgData name="中西 雅和" userId="5b0f7639cfb5af93" providerId="LiveId" clId="{BBDD160A-F21D-46EB-9B46-7B0DCC20E69F}" dt="2021-08-22T08:04:39.487" v="2094" actId="1036"/>
        <pc:sldMkLst>
          <pc:docMk/>
          <pc:sldMk cId="2004378845" sldId="259"/>
        </pc:sldMkLst>
      </pc:sldChg>
      <pc:sldChg chg="modSp mod">
        <pc:chgData name="中西 雅和" userId="5b0f7639cfb5af93" providerId="LiveId" clId="{BBDD160A-F21D-46EB-9B46-7B0DCC20E69F}" dt="2021-08-22T08:56:04.484" v="3653" actId="2711"/>
        <pc:sldMkLst>
          <pc:docMk/>
          <pc:sldMk cId="1133016773" sldId="260"/>
        </pc:sldMkLst>
      </pc:sldChg>
      <pc:sldChg chg="addSp delSp modSp add mod">
        <pc:chgData name="中西 雅和" userId="5b0f7639cfb5af93" providerId="LiveId" clId="{BBDD160A-F21D-46EB-9B46-7B0DCC20E69F}" dt="2021-08-22T08:58:09.448" v="3671" actId="20577"/>
        <pc:sldMkLst>
          <pc:docMk/>
          <pc:sldMk cId="4046569455" sldId="261"/>
        </pc:sldMkLst>
      </pc:sldChg>
    </pc:docChg>
  </pc:docChgLst>
  <pc:docChgLst>
    <pc:chgData name="中西 雅和" userId="5b0f7639cfb5af93" providerId="LiveId" clId="{080B9CFB-B443-4BAB-82CA-1EC284FF6EE9}"/>
    <pc:docChg chg="undo redo custSel modSld">
      <pc:chgData name="中西 雅和" userId="5b0f7639cfb5af93" providerId="LiveId" clId="{080B9CFB-B443-4BAB-82CA-1EC284FF6EE9}" dt="2022-07-28T05:36:59.152" v="651" actId="403"/>
      <pc:docMkLst>
        <pc:docMk/>
      </pc:docMkLst>
      <pc:sldChg chg="addSp delSp modSp mod">
        <pc:chgData name="中西 雅和" userId="5b0f7639cfb5af93" providerId="LiveId" clId="{080B9CFB-B443-4BAB-82CA-1EC284FF6EE9}" dt="2022-07-28T05:36:59.152" v="651" actId="403"/>
        <pc:sldMkLst>
          <pc:docMk/>
          <pc:sldMk cId="2004378845" sldId="259"/>
        </pc:sldMkLst>
      </pc:sldChg>
      <pc:sldChg chg="modSp mod">
        <pc:chgData name="中西 雅和" userId="5b0f7639cfb5af93" providerId="LiveId" clId="{080B9CFB-B443-4BAB-82CA-1EC284FF6EE9}" dt="2022-07-20T06:35:02.479" v="611" actId="113"/>
        <pc:sldMkLst>
          <pc:docMk/>
          <pc:sldMk cId="1133016773" sldId="260"/>
        </pc:sldMkLst>
      </pc:sldChg>
    </pc:docChg>
  </pc:docChgLst>
  <pc:docChgLst>
    <pc:chgData name="雅和 中西" userId="5b0f7639cfb5af93" providerId="LiveId" clId="{65881C57-9EB1-4971-A90C-5EB43A2C0C11}"/>
    <pc:docChg chg="undo redo custSel modSld">
      <pc:chgData name="雅和 中西" userId="5b0f7639cfb5af93" providerId="LiveId" clId="{65881C57-9EB1-4971-A90C-5EB43A2C0C11}" dt="2025-05-29T01:12:22.733" v="535" actId="1036"/>
      <pc:docMkLst>
        <pc:docMk/>
      </pc:docMkLst>
      <pc:sldChg chg="addSp modSp mod">
        <pc:chgData name="雅和 中西" userId="5b0f7639cfb5af93" providerId="LiveId" clId="{65881C57-9EB1-4971-A90C-5EB43A2C0C11}" dt="2025-05-29T01:12:22.733" v="535" actId="1036"/>
        <pc:sldMkLst>
          <pc:docMk/>
          <pc:sldMk cId="2004378845" sldId="259"/>
        </pc:sldMkLst>
        <pc:spChg chg="add mod">
          <ac:chgData name="雅和 中西" userId="5b0f7639cfb5af93" providerId="LiveId" clId="{65881C57-9EB1-4971-A90C-5EB43A2C0C11}" dt="2025-05-29T01:12:22.733" v="535" actId="1036"/>
          <ac:spMkLst>
            <pc:docMk/>
            <pc:sldMk cId="2004378845" sldId="259"/>
            <ac:spMk id="2" creationId="{1992748D-1BC4-1435-BF5F-F36641F40003}"/>
          </ac:spMkLst>
        </pc:spChg>
        <pc:spChg chg="mod">
          <ac:chgData name="雅和 中西" userId="5b0f7639cfb5af93" providerId="LiveId" clId="{65881C57-9EB1-4971-A90C-5EB43A2C0C11}" dt="2025-05-29T01:06:38.355" v="309" actId="14100"/>
          <ac:spMkLst>
            <pc:docMk/>
            <pc:sldMk cId="2004378845" sldId="259"/>
            <ac:spMk id="3" creationId="{1492DDFF-5511-A763-06F5-09BD15603470}"/>
          </ac:spMkLst>
        </pc:spChg>
        <pc:spChg chg="mod">
          <ac:chgData name="雅和 中西" userId="5b0f7639cfb5af93" providerId="LiveId" clId="{65881C57-9EB1-4971-A90C-5EB43A2C0C11}" dt="2025-05-29T01:12:17.744" v="533" actId="1035"/>
          <ac:spMkLst>
            <pc:docMk/>
            <pc:sldMk cId="2004378845" sldId="259"/>
            <ac:spMk id="16" creationId="{3068C49D-3850-1A07-17F4-0AB4F25C906C}"/>
          </ac:spMkLst>
        </pc:spChg>
        <pc:spChg chg="mod">
          <ac:chgData name="雅和 中西" userId="5b0f7639cfb5af93" providerId="LiveId" clId="{65881C57-9EB1-4971-A90C-5EB43A2C0C11}" dt="2025-05-29T00:54:52.309" v="116" actId="20577"/>
          <ac:spMkLst>
            <pc:docMk/>
            <pc:sldMk cId="2004378845" sldId="259"/>
            <ac:spMk id="21" creationId="{C3A243B7-3785-48DB-8B89-AD1016DD553A}"/>
          </ac:spMkLst>
        </pc:spChg>
        <pc:spChg chg="mod">
          <ac:chgData name="雅和 中西" userId="5b0f7639cfb5af93" providerId="LiveId" clId="{65881C57-9EB1-4971-A90C-5EB43A2C0C11}" dt="2025-05-29T01:02:22.738" v="195" actId="20577"/>
          <ac:spMkLst>
            <pc:docMk/>
            <pc:sldMk cId="2004378845" sldId="259"/>
            <ac:spMk id="36" creationId="{89072F62-DF2C-4524-8212-303C411BEC6B}"/>
          </ac:spMkLst>
        </pc:spChg>
        <pc:spChg chg="mod">
          <ac:chgData name="雅和 中西" userId="5b0f7639cfb5af93" providerId="LiveId" clId="{65881C57-9EB1-4971-A90C-5EB43A2C0C11}" dt="2025-05-29T00:56:11.379" v="136" actId="20577"/>
          <ac:spMkLst>
            <pc:docMk/>
            <pc:sldMk cId="2004378845" sldId="259"/>
            <ac:spMk id="43" creationId="{41D5FF72-E5DA-46A1-9AE2-D23E71D76024}"/>
          </ac:spMkLst>
        </pc:spChg>
        <pc:spChg chg="mod">
          <ac:chgData name="雅和 中西" userId="5b0f7639cfb5af93" providerId="LiveId" clId="{65881C57-9EB1-4971-A90C-5EB43A2C0C11}" dt="2025-05-29T01:07:59.682" v="356" actId="20577"/>
          <ac:spMkLst>
            <pc:docMk/>
            <pc:sldMk cId="2004378845" sldId="259"/>
            <ac:spMk id="44" creationId="{C17DE11C-D069-48A9-AD24-7F470A1D2DEE}"/>
          </ac:spMkLst>
        </pc:spChg>
        <pc:spChg chg="mod">
          <ac:chgData name="雅和 中西" userId="5b0f7639cfb5af93" providerId="LiveId" clId="{65881C57-9EB1-4971-A90C-5EB43A2C0C11}" dt="2025-05-29T01:07:12.626" v="327" actId="1035"/>
          <ac:spMkLst>
            <pc:docMk/>
            <pc:sldMk cId="2004378845" sldId="259"/>
            <ac:spMk id="68" creationId="{5C491C72-0CCA-4E3F-B47A-04E18692E342}"/>
          </ac:spMkLst>
        </pc:spChg>
        <pc:spChg chg="mod">
          <ac:chgData name="雅和 中西" userId="5b0f7639cfb5af93" providerId="LiveId" clId="{65881C57-9EB1-4971-A90C-5EB43A2C0C11}" dt="2025-05-29T01:12:17.744" v="533" actId="1035"/>
          <ac:spMkLst>
            <pc:docMk/>
            <pc:sldMk cId="2004378845" sldId="259"/>
            <ac:spMk id="69" creationId="{F06C1E70-619C-4B4B-917B-BD8D5D0DE303}"/>
          </ac:spMkLst>
        </pc:spChg>
        <pc:spChg chg="mod">
          <ac:chgData name="雅和 中西" userId="5b0f7639cfb5af93" providerId="LiveId" clId="{65881C57-9EB1-4971-A90C-5EB43A2C0C11}" dt="2025-05-29T01:07:12.626" v="327" actId="1035"/>
          <ac:spMkLst>
            <pc:docMk/>
            <pc:sldMk cId="2004378845" sldId="259"/>
            <ac:spMk id="71" creationId="{74F00E90-148C-49EC-A83E-2D1CDDA4C236}"/>
          </ac:spMkLst>
        </pc:spChg>
        <pc:graphicFrameChg chg="mod modGraphic">
          <ac:chgData name="雅和 中西" userId="5b0f7639cfb5af93" providerId="LiveId" clId="{65881C57-9EB1-4971-A90C-5EB43A2C0C11}" dt="2025-05-29T01:07:29.483" v="329" actId="20577"/>
          <ac:graphicFrameMkLst>
            <pc:docMk/>
            <pc:sldMk cId="2004378845" sldId="259"/>
            <ac:graphicFrameMk id="63" creationId="{27923B1A-C14F-47BC-B47B-A340448D261E}"/>
          </ac:graphicFrameMkLst>
        </pc:graphicFrameChg>
      </pc:sldChg>
      <pc:sldChg chg="modSp mod">
        <pc:chgData name="雅和 中西" userId="5b0f7639cfb5af93" providerId="LiveId" clId="{65881C57-9EB1-4971-A90C-5EB43A2C0C11}" dt="2025-05-29T01:02:33.589" v="207" actId="20577"/>
        <pc:sldMkLst>
          <pc:docMk/>
          <pc:sldMk cId="1133016773" sldId="260"/>
        </pc:sldMkLst>
        <pc:spChg chg="mod">
          <ac:chgData name="雅和 中西" userId="5b0f7639cfb5af93" providerId="LiveId" clId="{65881C57-9EB1-4971-A90C-5EB43A2C0C11}" dt="2025-05-29T01:02:33.589" v="207" actId="20577"/>
          <ac:spMkLst>
            <pc:docMk/>
            <pc:sldMk cId="1133016773" sldId="260"/>
            <ac:spMk id="19" creationId="{1E44776F-7336-4861-ADD8-01FDA913EF58}"/>
          </ac:spMkLst>
        </pc:spChg>
      </pc:sldChg>
    </pc:docChg>
  </pc:docChgLst>
  <pc:docChgLst>
    <pc:chgData name="雅和 中西" userId="5b0f7639cfb5af93" providerId="LiveId" clId="{EF5382A1-DBBA-45D8-BE7C-5C0CCDE749E5}"/>
    <pc:docChg chg="modSld">
      <pc:chgData name="雅和 中西" userId="5b0f7639cfb5af93" providerId="LiveId" clId="{EF5382A1-DBBA-45D8-BE7C-5C0CCDE749E5}" dt="2024-06-24T08:44:15.664" v="37" actId="20577"/>
      <pc:docMkLst>
        <pc:docMk/>
      </pc:docMkLst>
      <pc:sldChg chg="modSp mod">
        <pc:chgData name="雅和 中西" userId="5b0f7639cfb5af93" providerId="LiveId" clId="{EF5382A1-DBBA-45D8-BE7C-5C0CCDE749E5}" dt="2024-06-23T23:19:25.388" v="5" actId="20577"/>
        <pc:sldMkLst>
          <pc:docMk/>
          <pc:sldMk cId="2004378845" sldId="259"/>
        </pc:sldMkLst>
      </pc:sldChg>
      <pc:sldChg chg="modSp mod">
        <pc:chgData name="雅和 中西" userId="5b0f7639cfb5af93" providerId="LiveId" clId="{EF5382A1-DBBA-45D8-BE7C-5C0CCDE749E5}" dt="2024-06-24T08:44:15.664" v="37" actId="20577"/>
        <pc:sldMkLst>
          <pc:docMk/>
          <pc:sldMk cId="1133016773" sldId="260"/>
        </pc:sldMkLst>
      </pc:sldChg>
    </pc:docChg>
  </pc:docChgLst>
  <pc:docChgLst>
    <pc:chgData name="中西 雅和" userId="5b0f7639cfb5af93" providerId="LiveId" clId="{44451CB7-EDD5-4EA3-BEF4-4864F3C52EF8}"/>
    <pc:docChg chg="modSld">
      <pc:chgData name="中西 雅和" userId="5b0f7639cfb5af93" providerId="LiveId" clId="{44451CB7-EDD5-4EA3-BEF4-4864F3C52EF8}" dt="2023-06-25T01:39:03.191" v="36" actId="20577"/>
      <pc:docMkLst>
        <pc:docMk/>
      </pc:docMkLst>
      <pc:sldChg chg="modSp mod">
        <pc:chgData name="中西 雅和" userId="5b0f7639cfb5af93" providerId="LiveId" clId="{44451CB7-EDD5-4EA3-BEF4-4864F3C52EF8}" dt="2023-06-25T01:37:19.788" v="26" actId="20577"/>
        <pc:sldMkLst>
          <pc:docMk/>
          <pc:sldMk cId="2004378845" sldId="259"/>
        </pc:sldMkLst>
      </pc:sldChg>
      <pc:sldChg chg="modSp mod">
        <pc:chgData name="中西 雅和" userId="5b0f7639cfb5af93" providerId="LiveId" clId="{44451CB7-EDD5-4EA3-BEF4-4864F3C52EF8}" dt="2023-06-25T01:39:03.191" v="36" actId="20577"/>
        <pc:sldMkLst>
          <pc:docMk/>
          <pc:sldMk cId="1133016773" sldId="260"/>
        </pc:sldMkLst>
      </pc:sldChg>
    </pc:docChg>
  </pc:docChgLst>
  <pc:docChgLst>
    <pc:chgData name="雅和 中西" userId="5b0f7639cfb5af93" providerId="LiveId" clId="{DE1B7B51-439A-4205-AA98-1E4FAE6282BE}"/>
    <pc:docChg chg="undo redo custSel modSld modNotesMaster">
      <pc:chgData name="雅和 中西" userId="5b0f7639cfb5af93" providerId="LiveId" clId="{DE1B7B51-439A-4205-AA98-1E4FAE6282BE}" dt="2025-06-26T05:32:46.200" v="136"/>
      <pc:docMkLst>
        <pc:docMk/>
      </pc:docMkLst>
      <pc:sldChg chg="modSp mod">
        <pc:chgData name="雅和 中西" userId="5b0f7639cfb5af93" providerId="LiveId" clId="{DE1B7B51-439A-4205-AA98-1E4FAE6282BE}" dt="2025-06-26T05:27:43.524" v="113" actId="20577"/>
        <pc:sldMkLst>
          <pc:docMk/>
          <pc:sldMk cId="2004378845" sldId="259"/>
        </pc:sldMkLst>
        <pc:spChg chg="mod">
          <ac:chgData name="雅和 中西" userId="5b0f7639cfb5af93" providerId="LiveId" clId="{DE1B7B51-439A-4205-AA98-1E4FAE6282BE}" dt="2025-06-23T06:06:33.630" v="75" actId="115"/>
          <ac:spMkLst>
            <pc:docMk/>
            <pc:sldMk cId="2004378845" sldId="259"/>
            <ac:spMk id="16" creationId="{3068C49D-3850-1A07-17F4-0AB4F25C906C}"/>
          </ac:spMkLst>
        </pc:spChg>
        <pc:spChg chg="mod">
          <ac:chgData name="雅和 中西" userId="5b0f7639cfb5af93" providerId="LiveId" clId="{DE1B7B51-439A-4205-AA98-1E4FAE6282BE}" dt="2025-06-26T03:00:48.295" v="109" actId="20577"/>
          <ac:spMkLst>
            <pc:docMk/>
            <pc:sldMk cId="2004378845" sldId="259"/>
            <ac:spMk id="43" creationId="{41D5FF72-E5DA-46A1-9AE2-D23E71D76024}"/>
          </ac:spMkLst>
        </pc:spChg>
        <pc:spChg chg="mod">
          <ac:chgData name="雅和 中西" userId="5b0f7639cfb5af93" providerId="LiveId" clId="{DE1B7B51-439A-4205-AA98-1E4FAE6282BE}" dt="2025-06-26T05:27:43.524" v="113" actId="20577"/>
          <ac:spMkLst>
            <pc:docMk/>
            <pc:sldMk cId="2004378845" sldId="259"/>
            <ac:spMk id="44" creationId="{C17DE11C-D069-48A9-AD24-7F470A1D2DEE}"/>
          </ac:spMkLst>
        </pc:spChg>
      </pc:sldChg>
      <pc:sldChg chg="modSp mod">
        <pc:chgData name="雅和 中西" userId="5b0f7639cfb5af93" providerId="LiveId" clId="{DE1B7B51-439A-4205-AA98-1E4FAE6282BE}" dt="2025-06-26T05:32:20.040" v="135" actId="20577"/>
        <pc:sldMkLst>
          <pc:docMk/>
          <pc:sldMk cId="1133016773" sldId="260"/>
        </pc:sldMkLst>
        <pc:graphicFrameChg chg="mod modGraphic">
          <ac:chgData name="雅和 中西" userId="5b0f7639cfb5af93" providerId="LiveId" clId="{DE1B7B51-439A-4205-AA98-1E4FAE6282BE}" dt="2025-06-26T05:32:20.040" v="135" actId="20577"/>
          <ac:graphicFrameMkLst>
            <pc:docMk/>
            <pc:sldMk cId="1133016773" sldId="260"/>
            <ac:graphicFrameMk id="31" creationId="{297BD96B-4C38-4515-835F-F10385763F02}"/>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6" y="1"/>
            <a:ext cx="3078427" cy="513508"/>
          </a:xfrm>
          <a:prstGeom prst="rect">
            <a:avLst/>
          </a:prstGeom>
        </p:spPr>
        <p:txBody>
          <a:bodyPr vert="horz" lIns="94775" tIns="47390" rIns="94775" bIns="47390" rtlCol="0"/>
          <a:lstStyle>
            <a:lvl1pPr algn="l">
              <a:defRPr sz="1200"/>
            </a:lvl1pPr>
          </a:lstStyle>
          <a:p>
            <a:endParaRPr kumimoji="1" lang="ja-JP" altLang="en-US"/>
          </a:p>
        </p:txBody>
      </p:sp>
      <p:sp>
        <p:nvSpPr>
          <p:cNvPr id="3" name="日付プレースホルダー 2"/>
          <p:cNvSpPr>
            <a:spLocks noGrp="1"/>
          </p:cNvSpPr>
          <p:nvPr>
            <p:ph type="dt" idx="1"/>
          </p:nvPr>
        </p:nvSpPr>
        <p:spPr>
          <a:xfrm>
            <a:off x="4023999" y="1"/>
            <a:ext cx="3078427" cy="513508"/>
          </a:xfrm>
          <a:prstGeom prst="rect">
            <a:avLst/>
          </a:prstGeom>
        </p:spPr>
        <p:txBody>
          <a:bodyPr vert="horz" lIns="94775" tIns="47390" rIns="94775" bIns="47390" rtlCol="0"/>
          <a:lstStyle>
            <a:lvl1pPr algn="r">
              <a:defRPr sz="1200"/>
            </a:lvl1pPr>
          </a:lstStyle>
          <a:p>
            <a:fld id="{B9162CCC-A91B-44AB-A268-339317A78C65}" type="datetimeFigureOut">
              <a:rPr kumimoji="1" lang="ja-JP" altLang="en-US" smtClean="0"/>
              <a:t>2025/6/26</a:t>
            </a:fld>
            <a:endParaRPr kumimoji="1" lang="ja-JP" altLang="en-US"/>
          </a:p>
        </p:txBody>
      </p:sp>
      <p:sp>
        <p:nvSpPr>
          <p:cNvPr id="4" name="スライド イメージ プレースホルダー 3"/>
          <p:cNvSpPr>
            <a:spLocks noGrp="1" noRot="1" noChangeAspect="1"/>
          </p:cNvSpPr>
          <p:nvPr>
            <p:ph type="sldImg" idx="2"/>
          </p:nvPr>
        </p:nvSpPr>
        <p:spPr>
          <a:xfrm>
            <a:off x="2355850" y="1279525"/>
            <a:ext cx="2392363" cy="3454400"/>
          </a:xfrm>
          <a:prstGeom prst="rect">
            <a:avLst/>
          </a:prstGeom>
          <a:noFill/>
          <a:ln w="12700">
            <a:solidFill>
              <a:prstClr val="black"/>
            </a:solidFill>
          </a:ln>
        </p:spPr>
        <p:txBody>
          <a:bodyPr vert="horz" lIns="94775" tIns="47390" rIns="94775" bIns="47390" rtlCol="0" anchor="ctr"/>
          <a:lstStyle/>
          <a:p>
            <a:endParaRPr lang="ja-JP" altLang="en-US"/>
          </a:p>
        </p:txBody>
      </p:sp>
      <p:sp>
        <p:nvSpPr>
          <p:cNvPr id="5" name="ノート プレースホルダー 4"/>
          <p:cNvSpPr>
            <a:spLocks noGrp="1"/>
          </p:cNvSpPr>
          <p:nvPr>
            <p:ph type="body" sz="quarter" idx="3"/>
          </p:nvPr>
        </p:nvSpPr>
        <p:spPr>
          <a:xfrm>
            <a:off x="710407" y="4925409"/>
            <a:ext cx="5683250" cy="4029879"/>
          </a:xfrm>
          <a:prstGeom prst="rect">
            <a:avLst/>
          </a:prstGeom>
        </p:spPr>
        <p:txBody>
          <a:bodyPr vert="horz" lIns="94775" tIns="47390" rIns="94775" bIns="4739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6" y="9721112"/>
            <a:ext cx="3078427" cy="513507"/>
          </a:xfrm>
          <a:prstGeom prst="rect">
            <a:avLst/>
          </a:prstGeom>
        </p:spPr>
        <p:txBody>
          <a:bodyPr vert="horz" lIns="94775" tIns="47390" rIns="94775" bIns="4739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4023999" y="9721112"/>
            <a:ext cx="3078427" cy="513507"/>
          </a:xfrm>
          <a:prstGeom prst="rect">
            <a:avLst/>
          </a:prstGeom>
        </p:spPr>
        <p:txBody>
          <a:bodyPr vert="horz" lIns="94775" tIns="47390" rIns="94775" bIns="47390" rtlCol="0" anchor="b"/>
          <a:lstStyle>
            <a:lvl1pPr algn="r">
              <a:defRPr sz="1200"/>
            </a:lvl1pPr>
          </a:lstStyle>
          <a:p>
            <a:fld id="{74705107-0D89-4044-9547-58414A1F98D9}" type="slidenum">
              <a:rPr kumimoji="1" lang="ja-JP" altLang="en-US" smtClean="0"/>
              <a:t>‹#›</a:t>
            </a:fld>
            <a:endParaRPr kumimoji="1" lang="ja-JP" altLang="en-US"/>
          </a:p>
        </p:txBody>
      </p:sp>
    </p:spTree>
    <p:extLst>
      <p:ext uri="{BB962C8B-B14F-4D97-AF65-F5344CB8AC3E}">
        <p14:creationId xmlns:p14="http://schemas.microsoft.com/office/powerpoint/2010/main" val="367219418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2789960F-941B-49A5-871A-5E0FB6E147C0}" type="datetimeFigureOut">
              <a:rPr kumimoji="1" lang="ja-JP" altLang="en-US" smtClean="0"/>
              <a:t>2025/6/26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1FAC9D1-46D3-42DE-AF8D-F96FD0F58347}" type="slidenum">
              <a:rPr kumimoji="1" lang="ja-JP" altLang="en-US" smtClean="0"/>
              <a:t>‹#›</a:t>
            </a:fld>
            <a:endParaRPr kumimoji="1" lang="ja-JP" altLang="en-US"/>
          </a:p>
        </p:txBody>
      </p:sp>
    </p:spTree>
    <p:extLst>
      <p:ext uri="{BB962C8B-B14F-4D97-AF65-F5344CB8AC3E}">
        <p14:creationId xmlns:p14="http://schemas.microsoft.com/office/powerpoint/2010/main" val="27025891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789960F-941B-49A5-871A-5E0FB6E147C0}" type="datetimeFigureOut">
              <a:rPr kumimoji="1" lang="ja-JP" altLang="en-US" smtClean="0"/>
              <a:t>2025/6/26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1FAC9D1-46D3-42DE-AF8D-F96FD0F58347}" type="slidenum">
              <a:rPr kumimoji="1" lang="ja-JP" altLang="en-US" smtClean="0"/>
              <a:t>‹#›</a:t>
            </a:fld>
            <a:endParaRPr kumimoji="1" lang="ja-JP" altLang="en-US"/>
          </a:p>
        </p:txBody>
      </p:sp>
    </p:spTree>
    <p:extLst>
      <p:ext uri="{BB962C8B-B14F-4D97-AF65-F5344CB8AC3E}">
        <p14:creationId xmlns:p14="http://schemas.microsoft.com/office/powerpoint/2010/main" val="27132183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789960F-941B-49A5-871A-5E0FB6E147C0}" type="datetimeFigureOut">
              <a:rPr kumimoji="1" lang="ja-JP" altLang="en-US" smtClean="0"/>
              <a:t>2025/6/26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1FAC9D1-46D3-42DE-AF8D-F96FD0F58347}" type="slidenum">
              <a:rPr kumimoji="1" lang="ja-JP" altLang="en-US" smtClean="0"/>
              <a:t>‹#›</a:t>
            </a:fld>
            <a:endParaRPr kumimoji="1" lang="ja-JP" altLang="en-US"/>
          </a:p>
        </p:txBody>
      </p:sp>
    </p:spTree>
    <p:extLst>
      <p:ext uri="{BB962C8B-B14F-4D97-AF65-F5344CB8AC3E}">
        <p14:creationId xmlns:p14="http://schemas.microsoft.com/office/powerpoint/2010/main" val="9385253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789960F-941B-49A5-871A-5E0FB6E147C0}" type="datetimeFigureOut">
              <a:rPr kumimoji="1" lang="ja-JP" altLang="en-US" smtClean="0"/>
              <a:t>2025/6/26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1FAC9D1-46D3-42DE-AF8D-F96FD0F58347}" type="slidenum">
              <a:rPr kumimoji="1" lang="ja-JP" altLang="en-US" smtClean="0"/>
              <a:t>‹#›</a:t>
            </a:fld>
            <a:endParaRPr kumimoji="1" lang="ja-JP" altLang="en-US"/>
          </a:p>
        </p:txBody>
      </p:sp>
    </p:spTree>
    <p:extLst>
      <p:ext uri="{BB962C8B-B14F-4D97-AF65-F5344CB8AC3E}">
        <p14:creationId xmlns:p14="http://schemas.microsoft.com/office/powerpoint/2010/main" val="19163328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789960F-941B-49A5-871A-5E0FB6E147C0}" type="datetimeFigureOut">
              <a:rPr kumimoji="1" lang="ja-JP" altLang="en-US" smtClean="0"/>
              <a:t>2025/6/26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1FAC9D1-46D3-42DE-AF8D-F96FD0F58347}" type="slidenum">
              <a:rPr kumimoji="1" lang="ja-JP" altLang="en-US" smtClean="0"/>
              <a:t>‹#›</a:t>
            </a:fld>
            <a:endParaRPr kumimoji="1" lang="ja-JP" altLang="en-US"/>
          </a:p>
        </p:txBody>
      </p:sp>
    </p:spTree>
    <p:extLst>
      <p:ext uri="{BB962C8B-B14F-4D97-AF65-F5344CB8AC3E}">
        <p14:creationId xmlns:p14="http://schemas.microsoft.com/office/powerpoint/2010/main" val="2581823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789960F-941B-49A5-871A-5E0FB6E147C0}" type="datetimeFigureOut">
              <a:rPr kumimoji="1" lang="ja-JP" altLang="en-US" smtClean="0"/>
              <a:t>2025/6/26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1FAC9D1-46D3-42DE-AF8D-F96FD0F58347}" type="slidenum">
              <a:rPr kumimoji="1" lang="ja-JP" altLang="en-US" smtClean="0"/>
              <a:t>‹#›</a:t>
            </a:fld>
            <a:endParaRPr kumimoji="1" lang="ja-JP" altLang="en-US"/>
          </a:p>
        </p:txBody>
      </p:sp>
    </p:spTree>
    <p:extLst>
      <p:ext uri="{BB962C8B-B14F-4D97-AF65-F5344CB8AC3E}">
        <p14:creationId xmlns:p14="http://schemas.microsoft.com/office/powerpoint/2010/main" val="1489322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2789960F-941B-49A5-871A-5E0FB6E147C0}" type="datetimeFigureOut">
              <a:rPr kumimoji="1" lang="ja-JP" altLang="en-US" smtClean="0"/>
              <a:t>2025/6/26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1FAC9D1-46D3-42DE-AF8D-F96FD0F58347}" type="slidenum">
              <a:rPr kumimoji="1" lang="ja-JP" altLang="en-US" smtClean="0"/>
              <a:t>‹#›</a:t>
            </a:fld>
            <a:endParaRPr kumimoji="1" lang="ja-JP" altLang="en-US"/>
          </a:p>
        </p:txBody>
      </p:sp>
    </p:spTree>
    <p:extLst>
      <p:ext uri="{BB962C8B-B14F-4D97-AF65-F5344CB8AC3E}">
        <p14:creationId xmlns:p14="http://schemas.microsoft.com/office/powerpoint/2010/main" val="31286182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2789960F-941B-49A5-871A-5E0FB6E147C0}" type="datetimeFigureOut">
              <a:rPr kumimoji="1" lang="ja-JP" altLang="en-US" smtClean="0"/>
              <a:t>2025/6/26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1FAC9D1-46D3-42DE-AF8D-F96FD0F58347}" type="slidenum">
              <a:rPr kumimoji="1" lang="ja-JP" altLang="en-US" smtClean="0"/>
              <a:t>‹#›</a:t>
            </a:fld>
            <a:endParaRPr kumimoji="1" lang="ja-JP" altLang="en-US"/>
          </a:p>
        </p:txBody>
      </p:sp>
    </p:spTree>
    <p:extLst>
      <p:ext uri="{BB962C8B-B14F-4D97-AF65-F5344CB8AC3E}">
        <p14:creationId xmlns:p14="http://schemas.microsoft.com/office/powerpoint/2010/main" val="3710315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89960F-941B-49A5-871A-5E0FB6E147C0}" type="datetimeFigureOut">
              <a:rPr kumimoji="1" lang="ja-JP" altLang="en-US" smtClean="0"/>
              <a:t>2025/6/26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1FAC9D1-46D3-42DE-AF8D-F96FD0F58347}" type="slidenum">
              <a:rPr kumimoji="1" lang="ja-JP" altLang="en-US" smtClean="0"/>
              <a:t>‹#›</a:t>
            </a:fld>
            <a:endParaRPr kumimoji="1" lang="ja-JP" altLang="en-US"/>
          </a:p>
        </p:txBody>
      </p:sp>
    </p:spTree>
    <p:extLst>
      <p:ext uri="{BB962C8B-B14F-4D97-AF65-F5344CB8AC3E}">
        <p14:creationId xmlns:p14="http://schemas.microsoft.com/office/powerpoint/2010/main" val="11821123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789960F-941B-49A5-871A-5E0FB6E147C0}" type="datetimeFigureOut">
              <a:rPr kumimoji="1" lang="ja-JP" altLang="en-US" smtClean="0"/>
              <a:t>2025/6/26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1FAC9D1-46D3-42DE-AF8D-F96FD0F58347}" type="slidenum">
              <a:rPr kumimoji="1" lang="ja-JP" altLang="en-US" smtClean="0"/>
              <a:t>‹#›</a:t>
            </a:fld>
            <a:endParaRPr kumimoji="1" lang="ja-JP" altLang="en-US"/>
          </a:p>
        </p:txBody>
      </p:sp>
    </p:spTree>
    <p:extLst>
      <p:ext uri="{BB962C8B-B14F-4D97-AF65-F5344CB8AC3E}">
        <p14:creationId xmlns:p14="http://schemas.microsoft.com/office/powerpoint/2010/main" val="5421635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789960F-941B-49A5-871A-5E0FB6E147C0}" type="datetimeFigureOut">
              <a:rPr kumimoji="1" lang="ja-JP" altLang="en-US" smtClean="0"/>
              <a:t>2025/6/26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1FAC9D1-46D3-42DE-AF8D-F96FD0F58347}" type="slidenum">
              <a:rPr kumimoji="1" lang="ja-JP" altLang="en-US" smtClean="0"/>
              <a:t>‹#›</a:t>
            </a:fld>
            <a:endParaRPr kumimoji="1" lang="ja-JP" altLang="en-US"/>
          </a:p>
        </p:txBody>
      </p:sp>
    </p:spTree>
    <p:extLst>
      <p:ext uri="{BB962C8B-B14F-4D97-AF65-F5344CB8AC3E}">
        <p14:creationId xmlns:p14="http://schemas.microsoft.com/office/powerpoint/2010/main" val="2959123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2789960F-941B-49A5-871A-5E0FB6E147C0}" type="datetimeFigureOut">
              <a:rPr kumimoji="1" lang="ja-JP" altLang="en-US" smtClean="0"/>
              <a:t>2025/6/26</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31FAC9D1-46D3-42DE-AF8D-F96FD0F58347}" type="slidenum">
              <a:rPr kumimoji="1" lang="ja-JP" altLang="en-US" smtClean="0"/>
              <a:t>‹#›</a:t>
            </a:fld>
            <a:endParaRPr kumimoji="1" lang="ja-JP" altLang="en-US"/>
          </a:p>
        </p:txBody>
      </p:sp>
    </p:spTree>
    <p:extLst>
      <p:ext uri="{BB962C8B-B14F-4D97-AF65-F5344CB8AC3E}">
        <p14:creationId xmlns:p14="http://schemas.microsoft.com/office/powerpoint/2010/main" val="310160127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テキスト ボックス 20">
            <a:extLst>
              <a:ext uri="{FF2B5EF4-FFF2-40B4-BE49-F238E27FC236}">
                <a16:creationId xmlns:a16="http://schemas.microsoft.com/office/drawing/2014/main" id="{C3A243B7-3785-48DB-8B89-AD1016DD553A}"/>
              </a:ext>
            </a:extLst>
          </p:cNvPr>
          <p:cNvSpPr txBox="1"/>
          <p:nvPr/>
        </p:nvSpPr>
        <p:spPr>
          <a:xfrm>
            <a:off x="-8731" y="-7374"/>
            <a:ext cx="6896227" cy="1050684"/>
          </a:xfrm>
          <a:prstGeom prst="rect">
            <a:avLst/>
          </a:prstGeom>
          <a:solidFill>
            <a:srgbClr val="002060">
              <a:alpha val="95000"/>
            </a:srgbClr>
          </a:solidFill>
          <a:effectLst/>
        </p:spPr>
        <p:txBody>
          <a:bodyPr wrap="square" lIns="0" rIns="0" rtlCol="0" anchor="ctr" anchorCtr="1">
            <a:noAutofit/>
          </a:bodyPr>
          <a:lstStyle/>
          <a:p>
            <a:pPr algn="ctr">
              <a:lnSpc>
                <a:spcPts val="3600"/>
              </a:lnSpc>
            </a:pPr>
            <a:r>
              <a:rPr lang="ja-JP" altLang="en-US" dirty="0">
                <a:solidFill>
                  <a:schemeClr val="bg1"/>
                </a:solidFill>
                <a:latin typeface="ＤＦＧ特太ゴシック体" panose="020B0A00010101010101" pitchFamily="50" charset="-128"/>
                <a:ea typeface="ＤＦＧ特太ゴシック体" panose="020B0A00010101010101" pitchFamily="50" charset="-128"/>
              </a:rPr>
              <a:t>「五つ星ひょうご」テストマーケティング販売</a:t>
            </a:r>
            <a:endParaRPr lang="en-US" altLang="ja-JP" dirty="0">
              <a:solidFill>
                <a:schemeClr val="bg1"/>
              </a:solidFill>
              <a:latin typeface="ＤＦＧ特太ゴシック体" panose="020B0A00010101010101" pitchFamily="50" charset="-128"/>
              <a:ea typeface="ＤＦＧ特太ゴシック体" panose="020B0A00010101010101" pitchFamily="50" charset="-128"/>
            </a:endParaRPr>
          </a:p>
          <a:p>
            <a:pPr algn="ctr">
              <a:lnSpc>
                <a:spcPts val="3600"/>
              </a:lnSpc>
            </a:pPr>
            <a:r>
              <a:rPr lang="ja-JP" altLang="en-US" sz="3200" dirty="0">
                <a:solidFill>
                  <a:schemeClr val="bg1"/>
                </a:solidFill>
                <a:latin typeface="ＤＦＧ特太ゴシック体" panose="020B0A00010101010101" pitchFamily="50" charset="-128"/>
                <a:ea typeface="ＤＦＧ特太ゴシック体" panose="020B0A00010101010101" pitchFamily="50" charset="-128"/>
              </a:rPr>
              <a:t>事業参加申込書</a:t>
            </a:r>
            <a:endParaRPr lang="en-US" altLang="ja-JP" dirty="0">
              <a:solidFill>
                <a:schemeClr val="bg1"/>
              </a:solidFill>
              <a:effectLst/>
              <a:latin typeface="ＤＦＧ特太ゴシック体" panose="020B0A00010101010101" pitchFamily="50" charset="-128"/>
              <a:ea typeface="ＤＦＧ特太ゴシック体" panose="020B0A00010101010101" pitchFamily="50" charset="-128"/>
            </a:endParaRPr>
          </a:p>
        </p:txBody>
      </p:sp>
      <p:graphicFrame>
        <p:nvGraphicFramePr>
          <p:cNvPr id="31" name="表 3">
            <a:extLst>
              <a:ext uri="{FF2B5EF4-FFF2-40B4-BE49-F238E27FC236}">
                <a16:creationId xmlns:a16="http://schemas.microsoft.com/office/drawing/2014/main" id="{297BD96B-4C38-4515-835F-F10385763F02}"/>
              </a:ext>
            </a:extLst>
          </p:cNvPr>
          <p:cNvGraphicFramePr>
            <a:graphicFrameLocks noGrp="1"/>
          </p:cNvGraphicFramePr>
          <p:nvPr>
            <p:extLst>
              <p:ext uri="{D42A27DB-BD31-4B8C-83A1-F6EECF244321}">
                <p14:modId xmlns:p14="http://schemas.microsoft.com/office/powerpoint/2010/main" val="3567931286"/>
              </p:ext>
            </p:extLst>
          </p:nvPr>
        </p:nvGraphicFramePr>
        <p:xfrm>
          <a:off x="180008" y="2637932"/>
          <a:ext cx="6497984" cy="1926695"/>
        </p:xfrm>
        <a:graphic>
          <a:graphicData uri="http://schemas.openxmlformats.org/drawingml/2006/table">
            <a:tbl>
              <a:tblPr firstRow="1" bandRow="1">
                <a:tableStyleId>{5C22544A-7EE6-4342-B048-85BDC9FD1C3A}</a:tableStyleId>
              </a:tblPr>
              <a:tblGrid>
                <a:gridCol w="845005">
                  <a:extLst>
                    <a:ext uri="{9D8B030D-6E8A-4147-A177-3AD203B41FA5}">
                      <a16:colId xmlns:a16="http://schemas.microsoft.com/office/drawing/2014/main" val="1140441174"/>
                    </a:ext>
                  </a:extLst>
                </a:gridCol>
                <a:gridCol w="2403987">
                  <a:extLst>
                    <a:ext uri="{9D8B030D-6E8A-4147-A177-3AD203B41FA5}">
                      <a16:colId xmlns:a16="http://schemas.microsoft.com/office/drawing/2014/main" val="1545415854"/>
                    </a:ext>
                  </a:extLst>
                </a:gridCol>
                <a:gridCol w="848032">
                  <a:extLst>
                    <a:ext uri="{9D8B030D-6E8A-4147-A177-3AD203B41FA5}">
                      <a16:colId xmlns:a16="http://schemas.microsoft.com/office/drawing/2014/main" val="189680116"/>
                    </a:ext>
                  </a:extLst>
                </a:gridCol>
                <a:gridCol w="2400960">
                  <a:extLst>
                    <a:ext uri="{9D8B030D-6E8A-4147-A177-3AD203B41FA5}">
                      <a16:colId xmlns:a16="http://schemas.microsoft.com/office/drawing/2014/main" val="2572031219"/>
                    </a:ext>
                  </a:extLst>
                </a:gridCol>
              </a:tblGrid>
              <a:tr h="385339">
                <a:tc gridSpan="4">
                  <a:txBody>
                    <a:bodyPr/>
                    <a:lstStyle/>
                    <a:p>
                      <a:pPr algn="ctr"/>
                      <a:r>
                        <a:rPr kumimoji="1" lang="ja-JP" altLang="en-US" sz="1400" dirty="0">
                          <a:solidFill>
                            <a:schemeClr val="bg1"/>
                          </a:solidFill>
                          <a:latin typeface="游ゴシック" panose="020B0400000000000000" pitchFamily="50" charset="-128"/>
                          <a:ea typeface="游ゴシック" panose="020B0400000000000000" pitchFamily="50" charset="-128"/>
                        </a:rPr>
                        <a:t>企業情報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extLst>
                  <a:ext uri="{0D108BD9-81ED-4DB2-BD59-A6C34878D82A}">
                    <a16:rowId xmlns:a16="http://schemas.microsoft.com/office/drawing/2014/main" val="2800280353"/>
                  </a:ext>
                </a:extLst>
              </a:tr>
              <a:tr h="385339">
                <a:tc>
                  <a:txBody>
                    <a:bodyPr/>
                    <a:lstStyle/>
                    <a:p>
                      <a:pPr algn="ctr"/>
                      <a:r>
                        <a:rPr kumimoji="1" lang="ja-JP" altLang="en-US" sz="1200" dirty="0">
                          <a:latin typeface="游ゴシック" panose="020B0400000000000000" pitchFamily="50" charset="-128"/>
                          <a:ea typeface="游ゴシック" panose="020B0400000000000000" pitchFamily="50" charset="-128"/>
                        </a:rPr>
                        <a:t>会社名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kumimoji="1" lang="ja-JP" altLang="en-US" sz="1200" dirty="0">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dirty="0">
                          <a:latin typeface="游ゴシック" panose="020B0400000000000000" pitchFamily="50" charset="-128"/>
                          <a:ea typeface="游ゴシック" panose="020B0400000000000000" pitchFamily="50" charset="-128"/>
                        </a:rPr>
                        <a:t>代表者名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kumimoji="1" lang="ja-JP" altLang="en-US" sz="1200" dirty="0">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27291169"/>
                  </a:ext>
                </a:extLst>
              </a:tr>
              <a:tr h="385339">
                <a:tc rowSpan="2">
                  <a:txBody>
                    <a:bodyPr/>
                    <a:lstStyle/>
                    <a:p>
                      <a:pPr algn="ctr"/>
                      <a:r>
                        <a:rPr kumimoji="1" lang="ja-JP" altLang="en-US" sz="1200" dirty="0">
                          <a:latin typeface="游ゴシック" panose="020B0400000000000000" pitchFamily="50" charset="-128"/>
                          <a:ea typeface="游ゴシック" panose="020B0400000000000000" pitchFamily="50" charset="-128"/>
                        </a:rPr>
                        <a:t>住所</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l"/>
                      <a:endParaRPr kumimoji="1" lang="ja-JP" altLang="en-US" sz="1200" dirty="0">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200" dirty="0">
                          <a:latin typeface="游ゴシック" panose="020B0400000000000000" pitchFamily="50" charset="-128"/>
                          <a:ea typeface="游ゴシック" panose="020B0400000000000000" pitchFamily="50" charset="-128"/>
                        </a:rPr>
                        <a:t>TEL</a:t>
                      </a:r>
                      <a:endParaRPr kumimoji="1" lang="ja-JP" altLang="en-US" sz="1200" dirty="0">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kumimoji="1" lang="ja-JP" altLang="en-US" sz="1200" dirty="0">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37879323"/>
                  </a:ext>
                </a:extLst>
              </a:tr>
              <a:tr h="385339">
                <a:tc v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200" dirty="0">
                          <a:latin typeface="游ゴシック" panose="020B0400000000000000" pitchFamily="50" charset="-128"/>
                          <a:ea typeface="游ゴシック" panose="020B0400000000000000" pitchFamily="50" charset="-128"/>
                        </a:rPr>
                        <a:t>FAX</a:t>
                      </a:r>
                      <a:endParaRPr kumimoji="1" lang="ja-JP" altLang="en-US" sz="1200" dirty="0">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kumimoji="1" lang="ja-JP" altLang="en-US" sz="1200" dirty="0">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139594"/>
                  </a:ext>
                </a:extLst>
              </a:tr>
              <a:tr h="385339">
                <a:tc>
                  <a:txBody>
                    <a:bodyPr/>
                    <a:lstStyle/>
                    <a:p>
                      <a:pPr algn="ctr"/>
                      <a:r>
                        <a:rPr kumimoji="1" lang="ja-JP" altLang="en-US" sz="1200" dirty="0">
                          <a:latin typeface="游ゴシック" panose="020B0400000000000000" pitchFamily="50" charset="-128"/>
                          <a:ea typeface="游ゴシック" panose="020B0400000000000000" pitchFamily="50" charset="-128"/>
                        </a:rPr>
                        <a:t>担当者名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kumimoji="1" lang="ja-JP" altLang="en-US" sz="1200" dirty="0">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200" dirty="0">
                          <a:latin typeface="游ゴシック" panose="020B0400000000000000" pitchFamily="50" charset="-128"/>
                          <a:ea typeface="游ゴシック" panose="020B0400000000000000" pitchFamily="50" charset="-128"/>
                        </a:rPr>
                        <a:t>E-mail</a:t>
                      </a:r>
                      <a:endParaRPr kumimoji="1" lang="ja-JP" altLang="en-US" sz="1200" dirty="0">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kumimoji="1" lang="ja-JP" altLang="en-US" sz="1200" dirty="0">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98197723"/>
                  </a:ext>
                </a:extLst>
              </a:tr>
            </a:tbl>
          </a:graphicData>
        </a:graphic>
      </p:graphicFrame>
      <p:sp>
        <p:nvSpPr>
          <p:cNvPr id="34" name="正方形/長方形 33">
            <a:extLst>
              <a:ext uri="{FF2B5EF4-FFF2-40B4-BE49-F238E27FC236}">
                <a16:creationId xmlns:a16="http://schemas.microsoft.com/office/drawing/2014/main" id="{905311B3-EA13-430E-BB23-4CAA31521270}"/>
              </a:ext>
            </a:extLst>
          </p:cNvPr>
          <p:cNvSpPr/>
          <p:nvPr/>
        </p:nvSpPr>
        <p:spPr>
          <a:xfrm>
            <a:off x="5073610" y="1472983"/>
            <a:ext cx="1656000" cy="537034"/>
          </a:xfrm>
          <a:prstGeom prst="rect">
            <a:avLst/>
          </a:prstGeom>
          <a:solidFill>
            <a:srgbClr val="FF5050"/>
          </a:solidFill>
          <a:ln w="6350">
            <a:solidFill>
              <a:schemeClr val="tx1"/>
            </a:solidFill>
          </a:ln>
        </p:spPr>
        <p:txBody>
          <a:bodyPr wrap="square" tIns="144000" bIns="144000" anchor="ctr" anchorCtr="1">
            <a:spAutoFit/>
          </a:bodyPr>
          <a:lstStyle/>
          <a:p>
            <a:pPr algn="ctr"/>
            <a:r>
              <a:rPr lang="ja-JP" altLang="en-US" sz="1600" dirty="0">
                <a:solidFill>
                  <a:schemeClr val="bg1"/>
                </a:solidFill>
                <a:latin typeface="ＤＦＧ特太ゴシック体" panose="020B0A00010101010101" pitchFamily="50" charset="-128"/>
                <a:ea typeface="ＤＦＧ特太ゴシック体" panose="020B0A00010101010101" pitchFamily="50" charset="-128"/>
              </a:rPr>
              <a:t>申込期限</a:t>
            </a:r>
            <a:endParaRPr lang="en-US" altLang="ja-JP" sz="1600" dirty="0">
              <a:solidFill>
                <a:schemeClr val="bg1"/>
              </a:solidFill>
              <a:latin typeface="ＤＦＧ特太ゴシック体" panose="020B0A00010101010101" pitchFamily="50" charset="-128"/>
              <a:ea typeface="ＤＦＧ特太ゴシック体" panose="020B0A00010101010101" pitchFamily="50" charset="-128"/>
            </a:endParaRPr>
          </a:p>
        </p:txBody>
      </p:sp>
      <p:sp>
        <p:nvSpPr>
          <p:cNvPr id="36" name="正方形/長方形 35">
            <a:extLst>
              <a:ext uri="{FF2B5EF4-FFF2-40B4-BE49-F238E27FC236}">
                <a16:creationId xmlns:a16="http://schemas.microsoft.com/office/drawing/2014/main" id="{89072F62-DF2C-4524-8212-303C411BEC6B}"/>
              </a:ext>
            </a:extLst>
          </p:cNvPr>
          <p:cNvSpPr/>
          <p:nvPr/>
        </p:nvSpPr>
        <p:spPr>
          <a:xfrm>
            <a:off x="5073610" y="2010017"/>
            <a:ext cx="1656000" cy="537034"/>
          </a:xfrm>
          <a:prstGeom prst="rect">
            <a:avLst/>
          </a:prstGeom>
          <a:solidFill>
            <a:schemeClr val="bg1"/>
          </a:solidFill>
          <a:ln w="6350">
            <a:solidFill>
              <a:schemeClr val="tx1"/>
            </a:solidFill>
          </a:ln>
        </p:spPr>
        <p:txBody>
          <a:bodyPr wrap="square" tIns="144000" bIns="144000" anchor="ctr" anchorCtr="1">
            <a:spAutoFit/>
          </a:bodyPr>
          <a:lstStyle/>
          <a:p>
            <a:pPr algn="ctr"/>
            <a:r>
              <a:rPr lang="en-US" altLang="ja-JP" sz="1600" dirty="0">
                <a:latin typeface="ＤＦＧ特太ゴシック体" panose="020B0A00010101010101" pitchFamily="50" charset="-128"/>
                <a:ea typeface="ＤＦＧ特太ゴシック体" panose="020B0A00010101010101" pitchFamily="50" charset="-128"/>
              </a:rPr>
              <a:t>7</a:t>
            </a:r>
            <a:r>
              <a:rPr lang="ja-JP" altLang="en-US" sz="1600" dirty="0">
                <a:latin typeface="ＤＦＧ特太ゴシック体" panose="020B0A00010101010101" pitchFamily="50" charset="-128"/>
                <a:ea typeface="ＤＦＧ特太ゴシック体" panose="020B0A00010101010101" pitchFamily="50" charset="-128"/>
              </a:rPr>
              <a:t>月</a:t>
            </a:r>
            <a:r>
              <a:rPr lang="en-US" altLang="ja-JP" sz="1600" dirty="0">
                <a:latin typeface="ＤＦＧ特太ゴシック体" panose="020B0A00010101010101" pitchFamily="50" charset="-128"/>
                <a:ea typeface="ＤＦＧ特太ゴシック体" panose="020B0A00010101010101" pitchFamily="50" charset="-128"/>
              </a:rPr>
              <a:t>15</a:t>
            </a:r>
            <a:r>
              <a:rPr lang="ja-JP" altLang="en-US" sz="1600" dirty="0">
                <a:latin typeface="ＤＦＧ特太ゴシック体" panose="020B0A00010101010101" pitchFamily="50" charset="-128"/>
                <a:ea typeface="ＤＦＧ特太ゴシック体" panose="020B0A00010101010101" pitchFamily="50" charset="-128"/>
              </a:rPr>
              <a:t>日</a:t>
            </a:r>
            <a:r>
              <a:rPr lang="en-US" altLang="ja-JP" sz="1600" dirty="0">
                <a:latin typeface="ＤＦＧ特太ゴシック体" panose="020B0A00010101010101" pitchFamily="50" charset="-128"/>
                <a:ea typeface="ＤＦＧ特太ゴシック体" panose="020B0A00010101010101" pitchFamily="50" charset="-128"/>
              </a:rPr>
              <a:t>(</a:t>
            </a:r>
            <a:r>
              <a:rPr lang="ja-JP" altLang="en-US" sz="1600" dirty="0">
                <a:latin typeface="ＤＦＧ特太ゴシック体" panose="020B0A00010101010101" pitchFamily="50" charset="-128"/>
                <a:ea typeface="ＤＦＧ特太ゴシック体" panose="020B0A00010101010101" pitchFamily="50" charset="-128"/>
              </a:rPr>
              <a:t>火</a:t>
            </a:r>
            <a:r>
              <a:rPr lang="en-US" altLang="ja-JP" sz="1600" dirty="0">
                <a:latin typeface="ＤＦＧ特太ゴシック体" panose="020B0A00010101010101" pitchFamily="50" charset="-128"/>
                <a:ea typeface="ＤＦＧ特太ゴシック体" panose="020B0A00010101010101" pitchFamily="50" charset="-128"/>
              </a:rPr>
              <a:t>)</a:t>
            </a:r>
          </a:p>
        </p:txBody>
      </p:sp>
      <p:sp>
        <p:nvSpPr>
          <p:cNvPr id="37" name="テキスト ボックス 36">
            <a:extLst>
              <a:ext uri="{FF2B5EF4-FFF2-40B4-BE49-F238E27FC236}">
                <a16:creationId xmlns:a16="http://schemas.microsoft.com/office/drawing/2014/main" id="{C63AD9E7-524B-4550-BCD0-F73C499B0ECE}"/>
              </a:ext>
            </a:extLst>
          </p:cNvPr>
          <p:cNvSpPr txBox="1"/>
          <p:nvPr/>
        </p:nvSpPr>
        <p:spPr>
          <a:xfrm>
            <a:off x="185894" y="1144425"/>
            <a:ext cx="5364108" cy="308802"/>
          </a:xfrm>
          <a:prstGeom prst="rect">
            <a:avLst/>
          </a:prstGeom>
          <a:noFill/>
        </p:spPr>
        <p:txBody>
          <a:bodyPr wrap="square" rtlCol="0">
            <a:spAutoFit/>
          </a:bodyPr>
          <a:lstStyle/>
          <a:p>
            <a:pPr>
              <a:lnSpc>
                <a:spcPts val="1800"/>
              </a:lnSpc>
            </a:pPr>
            <a:r>
              <a:rPr kumimoji="1" lang="ja-JP" altLang="en-US" sz="1200" dirty="0">
                <a:latin typeface="游ゴシック" panose="020B0400000000000000" pitchFamily="50" charset="-128"/>
                <a:ea typeface="游ゴシック" panose="020B0400000000000000" pitchFamily="50" charset="-128"/>
              </a:rPr>
              <a:t>以下に必要事項をご記入の上、</a:t>
            </a:r>
            <a:r>
              <a:rPr kumimoji="1" lang="en-US" altLang="ja-JP" sz="1200" dirty="0">
                <a:latin typeface="游ゴシック" panose="020B0400000000000000" pitchFamily="50" charset="-128"/>
                <a:ea typeface="游ゴシック" panose="020B0400000000000000" pitchFamily="50" charset="-128"/>
              </a:rPr>
              <a:t>FAX</a:t>
            </a:r>
            <a:r>
              <a:rPr lang="ja-JP" altLang="en-US" sz="1200" dirty="0">
                <a:latin typeface="游ゴシック" panose="020B0400000000000000" pitchFamily="50" charset="-128"/>
                <a:ea typeface="游ゴシック" panose="020B0400000000000000" pitchFamily="50" charset="-128"/>
              </a:rPr>
              <a:t> または </a:t>
            </a:r>
            <a:r>
              <a:rPr kumimoji="1" lang="en-US" altLang="ja-JP" sz="1200" dirty="0">
                <a:latin typeface="游ゴシック" panose="020B0400000000000000" pitchFamily="50" charset="-128"/>
                <a:ea typeface="游ゴシック" panose="020B0400000000000000" pitchFamily="50" charset="-128"/>
              </a:rPr>
              <a:t>E-mail</a:t>
            </a:r>
            <a:r>
              <a:rPr kumimoji="1" lang="ja-JP" altLang="en-US" sz="1200" dirty="0">
                <a:latin typeface="游ゴシック" panose="020B0400000000000000" pitchFamily="50" charset="-128"/>
                <a:ea typeface="游ゴシック" panose="020B0400000000000000" pitchFamily="50" charset="-128"/>
              </a:rPr>
              <a:t>によりお申込みください。　　</a:t>
            </a:r>
            <a:endParaRPr lang="en-US" altLang="ja-JP" sz="1200" dirty="0">
              <a:latin typeface="游ゴシック" panose="020B0400000000000000" pitchFamily="50" charset="-128"/>
              <a:ea typeface="游ゴシック" panose="020B0400000000000000" pitchFamily="50" charset="-128"/>
            </a:endParaRPr>
          </a:p>
        </p:txBody>
      </p:sp>
      <p:sp>
        <p:nvSpPr>
          <p:cNvPr id="43" name="テキスト ボックス 42">
            <a:extLst>
              <a:ext uri="{FF2B5EF4-FFF2-40B4-BE49-F238E27FC236}">
                <a16:creationId xmlns:a16="http://schemas.microsoft.com/office/drawing/2014/main" id="{41D5FF72-E5DA-46A1-9AE2-D23E71D76024}"/>
              </a:ext>
            </a:extLst>
          </p:cNvPr>
          <p:cNvSpPr txBox="1"/>
          <p:nvPr/>
        </p:nvSpPr>
        <p:spPr>
          <a:xfrm>
            <a:off x="326589" y="1447906"/>
            <a:ext cx="4747021" cy="1152239"/>
          </a:xfrm>
          <a:prstGeom prst="rect">
            <a:avLst/>
          </a:prstGeom>
          <a:noFill/>
        </p:spPr>
        <p:txBody>
          <a:bodyPr wrap="square" rtlCol="0">
            <a:spAutoFit/>
          </a:bodyPr>
          <a:lstStyle/>
          <a:p>
            <a:pPr>
              <a:lnSpc>
                <a:spcPts val="2100"/>
              </a:lnSpc>
            </a:pPr>
            <a:r>
              <a:rPr kumimoji="1" lang="ja-JP" altLang="en-US" sz="1400" b="1" u="sng" dirty="0">
                <a:latin typeface="游ゴシック" panose="020B0400000000000000" pitchFamily="50" charset="-128"/>
                <a:ea typeface="游ゴシック" panose="020B0400000000000000" pitchFamily="50" charset="-128"/>
              </a:rPr>
              <a:t>■申込先</a:t>
            </a:r>
            <a:endParaRPr kumimoji="1" lang="en-US" altLang="ja-JP" sz="1400" b="1" u="sng" dirty="0">
              <a:latin typeface="游ゴシック" panose="020B0400000000000000" pitchFamily="50" charset="-128"/>
              <a:ea typeface="游ゴシック" panose="020B0400000000000000" pitchFamily="50" charset="-128"/>
            </a:endParaRPr>
          </a:p>
          <a:p>
            <a:pPr>
              <a:lnSpc>
                <a:spcPts val="2100"/>
              </a:lnSpc>
            </a:pPr>
            <a:r>
              <a:rPr kumimoji="1" lang="ja-JP" altLang="en-US" sz="1400" dirty="0">
                <a:latin typeface="游ゴシック" panose="020B0400000000000000" pitchFamily="50" charset="-128"/>
                <a:ea typeface="游ゴシック" panose="020B0400000000000000" pitchFamily="50" charset="-128"/>
              </a:rPr>
              <a:t>運営事務局</a:t>
            </a:r>
            <a:r>
              <a:rPr lang="ja-JP" altLang="en-US" sz="1400" dirty="0">
                <a:latin typeface="游ゴシック" panose="020B0400000000000000" pitchFamily="50" charset="-128"/>
                <a:ea typeface="游ゴシック" panose="020B0400000000000000" pitchFamily="50" charset="-128"/>
              </a:rPr>
              <a:t>：</a:t>
            </a:r>
            <a:r>
              <a:rPr kumimoji="1" lang="ja-JP" altLang="en-US" sz="1400" dirty="0">
                <a:latin typeface="游ゴシック" panose="020B0400000000000000" pitchFamily="50" charset="-128"/>
                <a:ea typeface="游ゴシック" panose="020B0400000000000000" pitchFamily="50" charset="-128"/>
              </a:rPr>
              <a:t>株式会社生産者直売のれん会（担当</a:t>
            </a:r>
            <a:r>
              <a:rPr kumimoji="1" lang="en-US" altLang="ja-JP" sz="1400" dirty="0">
                <a:latin typeface="游ゴシック" panose="020B0400000000000000" pitchFamily="50" charset="-128"/>
                <a:ea typeface="游ゴシック" panose="020B0400000000000000" pitchFamily="50" charset="-128"/>
              </a:rPr>
              <a:t>:</a:t>
            </a:r>
            <a:r>
              <a:rPr kumimoji="1" lang="ja-JP" altLang="en-US" sz="1400" dirty="0">
                <a:latin typeface="游ゴシック" panose="020B0400000000000000" pitchFamily="50" charset="-128"/>
                <a:ea typeface="游ゴシック" panose="020B0400000000000000" pitchFamily="50" charset="-128"/>
              </a:rPr>
              <a:t>中西）</a:t>
            </a:r>
            <a:endParaRPr kumimoji="1" lang="en-US" altLang="ja-JP" sz="1400" dirty="0">
              <a:latin typeface="游ゴシック" panose="020B0400000000000000" pitchFamily="50" charset="-128"/>
              <a:ea typeface="游ゴシック" panose="020B0400000000000000" pitchFamily="50" charset="-128"/>
            </a:endParaRPr>
          </a:p>
          <a:p>
            <a:pPr algn="l">
              <a:lnSpc>
                <a:spcPts val="2100"/>
              </a:lnSpc>
            </a:pPr>
            <a:r>
              <a:rPr kumimoji="1" lang="ja-JP" altLang="en-US" sz="1400" b="1" dirty="0">
                <a:latin typeface="游ゴシック" panose="020B0400000000000000" pitchFamily="50" charset="-128"/>
                <a:ea typeface="游ゴシック" panose="020B0400000000000000" pitchFamily="50" charset="-128"/>
              </a:rPr>
              <a:t>　  </a:t>
            </a:r>
            <a:r>
              <a:rPr kumimoji="1" lang="en-US" altLang="ja-JP" sz="1400" b="1" dirty="0">
                <a:latin typeface="游ゴシック" panose="020B0400000000000000" pitchFamily="50" charset="-128"/>
                <a:ea typeface="游ゴシック" panose="020B0400000000000000" pitchFamily="50" charset="-128"/>
              </a:rPr>
              <a:t>FAX  </a:t>
            </a:r>
            <a:r>
              <a:rPr kumimoji="1" lang="ja-JP" altLang="en-US" sz="1400" b="1" dirty="0">
                <a:latin typeface="游ゴシック" panose="020B0400000000000000" pitchFamily="50" charset="-128"/>
                <a:ea typeface="游ゴシック" panose="020B0400000000000000" pitchFamily="50" charset="-128"/>
              </a:rPr>
              <a:t>　：</a:t>
            </a:r>
            <a:r>
              <a:rPr kumimoji="1" lang="en-US" altLang="ja-JP" sz="1400" b="1" dirty="0">
                <a:latin typeface="游ゴシック" panose="020B0400000000000000" pitchFamily="50" charset="-128"/>
                <a:ea typeface="游ゴシック" panose="020B0400000000000000" pitchFamily="50" charset="-128"/>
              </a:rPr>
              <a:t>03-5827-7259</a:t>
            </a:r>
          </a:p>
          <a:p>
            <a:pPr algn="l">
              <a:lnSpc>
                <a:spcPts val="2100"/>
              </a:lnSpc>
            </a:pPr>
            <a:r>
              <a:rPr kumimoji="1" lang="ja-JP" altLang="en-US" sz="1400" b="1" dirty="0">
                <a:latin typeface="游ゴシック" panose="020B0400000000000000" pitchFamily="50" charset="-128"/>
                <a:ea typeface="游ゴシック" panose="020B0400000000000000" pitchFamily="50" charset="-128"/>
              </a:rPr>
              <a:t>　</a:t>
            </a:r>
            <a:r>
              <a:rPr kumimoji="1" lang="en-US" altLang="ja-JP" sz="1400" b="1" dirty="0">
                <a:latin typeface="游ゴシック" panose="020B0400000000000000" pitchFamily="50" charset="-128"/>
                <a:ea typeface="游ゴシック" panose="020B0400000000000000" pitchFamily="50" charset="-128"/>
              </a:rPr>
              <a:t>E-mail</a:t>
            </a:r>
            <a:r>
              <a:rPr kumimoji="1" lang="ja-JP" altLang="en-US" sz="1400" b="1" dirty="0">
                <a:latin typeface="游ゴシック" panose="020B0400000000000000" pitchFamily="50" charset="-128"/>
                <a:ea typeface="游ゴシック" panose="020B0400000000000000" pitchFamily="50" charset="-128"/>
              </a:rPr>
              <a:t>　：</a:t>
            </a:r>
            <a:r>
              <a:rPr kumimoji="1" lang="en-US" altLang="ja-JP" sz="1400" b="1" dirty="0">
                <a:latin typeface="游ゴシック" panose="020B0400000000000000" pitchFamily="50" charset="-128"/>
                <a:ea typeface="游ゴシック" panose="020B0400000000000000" pitchFamily="50" charset="-128"/>
              </a:rPr>
              <a:t>hyougo-kp@biz.noren-kai.com</a:t>
            </a:r>
          </a:p>
        </p:txBody>
      </p:sp>
      <p:sp>
        <p:nvSpPr>
          <p:cNvPr id="44" name="テキスト ボックス 43">
            <a:extLst>
              <a:ext uri="{FF2B5EF4-FFF2-40B4-BE49-F238E27FC236}">
                <a16:creationId xmlns:a16="http://schemas.microsoft.com/office/drawing/2014/main" id="{C17DE11C-D069-48A9-AD24-7F470A1D2DEE}"/>
              </a:ext>
            </a:extLst>
          </p:cNvPr>
          <p:cNvSpPr txBox="1"/>
          <p:nvPr/>
        </p:nvSpPr>
        <p:spPr>
          <a:xfrm>
            <a:off x="238560" y="8579021"/>
            <a:ext cx="6388630" cy="1232004"/>
          </a:xfrm>
          <a:prstGeom prst="rect">
            <a:avLst/>
          </a:prstGeom>
          <a:noFill/>
        </p:spPr>
        <p:txBody>
          <a:bodyPr wrap="square" rtlCol="0">
            <a:spAutoFit/>
          </a:bodyPr>
          <a:lstStyle/>
          <a:p>
            <a:pPr>
              <a:lnSpc>
                <a:spcPts val="1800"/>
              </a:lnSpc>
            </a:pPr>
            <a:r>
              <a:rPr lang="en-US" altLang="ja-JP" sz="1200" dirty="0">
                <a:latin typeface="游ゴシック" panose="020B0400000000000000" pitchFamily="50" charset="-128"/>
                <a:ea typeface="游ゴシック" panose="020B0400000000000000" pitchFamily="50" charset="-128"/>
              </a:rPr>
              <a:t>※</a:t>
            </a:r>
            <a:r>
              <a:rPr lang="ja-JP" altLang="en-US" sz="1200" dirty="0">
                <a:latin typeface="游ゴシック" panose="020B0400000000000000" pitchFamily="50" charset="-128"/>
                <a:ea typeface="游ゴシック" panose="020B0400000000000000" pitchFamily="50" charset="-128"/>
              </a:rPr>
              <a:t>商品の登録希望は、</a:t>
            </a:r>
            <a:r>
              <a:rPr lang="en-US" altLang="ja-JP" sz="1200" dirty="0">
                <a:latin typeface="游ゴシック" panose="020B0400000000000000" pitchFamily="50" charset="-128"/>
                <a:ea typeface="游ゴシック" panose="020B0400000000000000" pitchFamily="50" charset="-128"/>
              </a:rPr>
              <a:t>1</a:t>
            </a:r>
            <a:r>
              <a:rPr lang="ja-JP" altLang="en-US" sz="1200" dirty="0">
                <a:latin typeface="游ゴシック" panose="020B0400000000000000" pitchFamily="50" charset="-128"/>
                <a:ea typeface="游ゴシック" panose="020B0400000000000000" pitchFamily="50" charset="-128"/>
              </a:rPr>
              <a:t>社あたり最大</a:t>
            </a:r>
            <a:r>
              <a:rPr lang="en-US" altLang="ja-JP" sz="1200" dirty="0">
                <a:latin typeface="游ゴシック" panose="020B0400000000000000" pitchFamily="50" charset="-128"/>
                <a:ea typeface="游ゴシック" panose="020B0400000000000000" pitchFamily="50" charset="-128"/>
              </a:rPr>
              <a:t>3</a:t>
            </a:r>
            <a:r>
              <a:rPr lang="ja-JP" altLang="en-US" sz="1200" dirty="0">
                <a:latin typeface="游ゴシック" panose="020B0400000000000000" pitchFamily="50" charset="-128"/>
                <a:ea typeface="游ゴシック" panose="020B0400000000000000" pitchFamily="50" charset="-128"/>
              </a:rPr>
              <a:t>商品とさせていただきます。全体の登録希望商品数</a:t>
            </a:r>
            <a:endParaRPr lang="en-US" altLang="ja-JP" sz="1200" dirty="0">
              <a:latin typeface="游ゴシック" panose="020B0400000000000000" pitchFamily="50" charset="-128"/>
              <a:ea typeface="游ゴシック" panose="020B0400000000000000" pitchFamily="50" charset="-128"/>
            </a:endParaRPr>
          </a:p>
          <a:p>
            <a:pPr>
              <a:lnSpc>
                <a:spcPts val="1800"/>
              </a:lnSpc>
            </a:pPr>
            <a:r>
              <a:rPr lang="ja-JP" altLang="en-US" sz="1200" dirty="0">
                <a:latin typeface="游ゴシック" panose="020B0400000000000000" pitchFamily="50" charset="-128"/>
                <a:ea typeface="游ゴシック" panose="020B0400000000000000" pitchFamily="50" charset="-128"/>
              </a:rPr>
              <a:t>　が多い場合には、各事業者様毎の登録商品数を制限させていただく場合がございます。</a:t>
            </a:r>
            <a:endParaRPr lang="en-US" altLang="ja-JP" sz="1200" dirty="0">
              <a:latin typeface="游ゴシック" panose="020B0400000000000000" pitchFamily="50" charset="-128"/>
              <a:ea typeface="游ゴシック" panose="020B0400000000000000" pitchFamily="50" charset="-128"/>
            </a:endParaRPr>
          </a:p>
          <a:p>
            <a:pPr>
              <a:lnSpc>
                <a:spcPts val="1800"/>
              </a:lnSpc>
            </a:pPr>
            <a:r>
              <a:rPr lang="en-US" altLang="ja-JP" sz="1200" dirty="0">
                <a:latin typeface="游ゴシック" panose="020B0400000000000000" pitchFamily="50" charset="-128"/>
                <a:ea typeface="游ゴシック" panose="020B0400000000000000" pitchFamily="50" charset="-128"/>
              </a:rPr>
              <a:t>※</a:t>
            </a:r>
            <a:r>
              <a:rPr lang="ja-JP" altLang="en-US" sz="1200" dirty="0">
                <a:latin typeface="游ゴシック" panose="020B0400000000000000" pitchFamily="50" charset="-128"/>
                <a:ea typeface="游ゴシック" panose="020B0400000000000000" pitchFamily="50" charset="-128"/>
              </a:rPr>
              <a:t>販売の可否については、商品規格書等を精査の上、最終的には販売店様の意向をお聞き</a:t>
            </a:r>
            <a:endParaRPr lang="en-US" altLang="ja-JP" sz="1200" dirty="0">
              <a:latin typeface="游ゴシック" panose="020B0400000000000000" pitchFamily="50" charset="-128"/>
              <a:ea typeface="游ゴシック" panose="020B0400000000000000" pitchFamily="50" charset="-128"/>
            </a:endParaRPr>
          </a:p>
          <a:p>
            <a:pPr>
              <a:lnSpc>
                <a:spcPts val="1800"/>
              </a:lnSpc>
            </a:pPr>
            <a:r>
              <a:rPr lang="ja-JP" altLang="en-US" sz="1200" dirty="0">
                <a:latin typeface="游ゴシック" panose="020B0400000000000000" pitchFamily="50" charset="-128"/>
                <a:ea typeface="游ゴシック" panose="020B0400000000000000" pitchFamily="50" charset="-128"/>
              </a:rPr>
              <a:t>　した上での決定となります。そのため、</a:t>
            </a:r>
            <a:r>
              <a:rPr lang="ja-JP" altLang="en-US" sz="1200" b="1" u="sng" dirty="0">
                <a:latin typeface="游ゴシック" panose="020B0400000000000000" pitchFamily="50" charset="-128"/>
                <a:ea typeface="游ゴシック" panose="020B0400000000000000" pitchFamily="50" charset="-128"/>
              </a:rPr>
              <a:t>ご応募いただいた商品について、必ずしもテス</a:t>
            </a:r>
            <a:endParaRPr lang="en-US" altLang="ja-JP" sz="1200" b="1" u="sng" dirty="0">
              <a:latin typeface="游ゴシック" panose="020B0400000000000000" pitchFamily="50" charset="-128"/>
              <a:ea typeface="游ゴシック" panose="020B0400000000000000" pitchFamily="50" charset="-128"/>
            </a:endParaRPr>
          </a:p>
          <a:p>
            <a:pPr>
              <a:lnSpc>
                <a:spcPts val="1800"/>
              </a:lnSpc>
            </a:pPr>
            <a:r>
              <a:rPr lang="ja-JP" altLang="en-US" sz="1200" b="1" dirty="0">
                <a:latin typeface="游ゴシック" panose="020B0400000000000000" pitchFamily="50" charset="-128"/>
                <a:ea typeface="游ゴシック" panose="020B0400000000000000" pitchFamily="50" charset="-128"/>
              </a:rPr>
              <a:t>　</a:t>
            </a:r>
            <a:r>
              <a:rPr lang="ja-JP" altLang="en-US" sz="1200" b="1" u="sng" dirty="0">
                <a:latin typeface="游ゴシック" panose="020B0400000000000000" pitchFamily="50" charset="-128"/>
                <a:ea typeface="游ゴシック" panose="020B0400000000000000" pitchFamily="50" charset="-128"/>
              </a:rPr>
              <a:t>ト販売が実現するわけではありませんので、予めご了承ください。</a:t>
            </a:r>
            <a:endParaRPr lang="en-US" altLang="ja-JP" sz="1200" dirty="0">
              <a:latin typeface="游ゴシック" panose="020B0400000000000000" pitchFamily="50" charset="-128"/>
              <a:ea typeface="游ゴシック" panose="020B0400000000000000" pitchFamily="50" charset="-128"/>
            </a:endParaRPr>
          </a:p>
        </p:txBody>
      </p:sp>
      <p:graphicFrame>
        <p:nvGraphicFramePr>
          <p:cNvPr id="63" name="表 3">
            <a:extLst>
              <a:ext uri="{FF2B5EF4-FFF2-40B4-BE49-F238E27FC236}">
                <a16:creationId xmlns:a16="http://schemas.microsoft.com/office/drawing/2014/main" id="{27923B1A-C14F-47BC-B47B-A340448D261E}"/>
              </a:ext>
            </a:extLst>
          </p:cNvPr>
          <p:cNvGraphicFramePr>
            <a:graphicFrameLocks noGrp="1"/>
          </p:cNvGraphicFramePr>
          <p:nvPr>
            <p:extLst>
              <p:ext uri="{D42A27DB-BD31-4B8C-83A1-F6EECF244321}">
                <p14:modId xmlns:p14="http://schemas.microsoft.com/office/powerpoint/2010/main" val="3352774833"/>
              </p:ext>
            </p:extLst>
          </p:nvPr>
        </p:nvGraphicFramePr>
        <p:xfrm>
          <a:off x="180008" y="4632161"/>
          <a:ext cx="6497984" cy="3861818"/>
        </p:xfrm>
        <a:graphic>
          <a:graphicData uri="http://schemas.openxmlformats.org/drawingml/2006/table">
            <a:tbl>
              <a:tblPr firstRow="1" bandRow="1">
                <a:tableStyleId>{5C22544A-7EE6-4342-B048-85BDC9FD1C3A}</a:tableStyleId>
              </a:tblPr>
              <a:tblGrid>
                <a:gridCol w="6497984">
                  <a:extLst>
                    <a:ext uri="{9D8B030D-6E8A-4147-A177-3AD203B41FA5}">
                      <a16:colId xmlns:a16="http://schemas.microsoft.com/office/drawing/2014/main" val="1140441174"/>
                    </a:ext>
                  </a:extLst>
                </a:gridCol>
              </a:tblGrid>
              <a:tr h="387098">
                <a:tc>
                  <a:txBody>
                    <a:bodyPr/>
                    <a:lstStyle/>
                    <a:p>
                      <a:pPr algn="ctr"/>
                      <a:r>
                        <a:rPr kumimoji="1" lang="ja-JP" altLang="en-US" sz="1400" dirty="0">
                          <a:solidFill>
                            <a:schemeClr val="bg1"/>
                          </a:solidFill>
                          <a:latin typeface="游ゴシック" panose="020B0400000000000000" pitchFamily="50" charset="-128"/>
                          <a:ea typeface="游ゴシック" panose="020B0400000000000000" pitchFamily="50" charset="-128"/>
                        </a:rPr>
                        <a:t>希望する支援内容</a:t>
                      </a:r>
                      <a:endParaRPr kumimoji="1" lang="en-US" altLang="ja-JP" sz="1400" dirty="0">
                        <a:solidFill>
                          <a:schemeClr val="bg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2800280353"/>
                  </a:ext>
                </a:extLst>
              </a:tr>
              <a:tr h="1281459">
                <a:tc>
                  <a:txBody>
                    <a:bodyPr/>
                    <a:lstStyle/>
                    <a:p>
                      <a:pPr algn="l"/>
                      <a:endParaRPr kumimoji="1" lang="en-US" altLang="ja-JP" sz="1200" dirty="0">
                        <a:latin typeface="游ゴシック" panose="020B0400000000000000" pitchFamily="50" charset="-128"/>
                        <a:ea typeface="游ゴシック" panose="020B0400000000000000" pitchFamily="50" charset="-128"/>
                      </a:endParaRPr>
                    </a:p>
                    <a:p>
                      <a:pPr algn="l"/>
                      <a:endParaRPr kumimoji="1" lang="en-US" altLang="ja-JP" sz="1200" dirty="0">
                        <a:latin typeface="游ゴシック" panose="020B0400000000000000" pitchFamily="50" charset="-128"/>
                        <a:ea typeface="游ゴシック" panose="020B0400000000000000" pitchFamily="50" charset="-128"/>
                      </a:endParaRPr>
                    </a:p>
                    <a:p>
                      <a:pPr algn="l"/>
                      <a:endParaRPr kumimoji="1" lang="en-US" altLang="ja-JP" sz="1200" dirty="0">
                        <a:latin typeface="游ゴシック" panose="020B0400000000000000" pitchFamily="50" charset="-128"/>
                        <a:ea typeface="游ゴシック" panose="020B0400000000000000" pitchFamily="50" charset="-128"/>
                      </a:endParaRPr>
                    </a:p>
                    <a:p>
                      <a:pPr algn="l"/>
                      <a:endParaRPr kumimoji="1" lang="en-US" altLang="ja-JP" sz="1200" dirty="0">
                        <a:latin typeface="游ゴシック" panose="020B0400000000000000" pitchFamily="50" charset="-128"/>
                        <a:ea typeface="游ゴシック" panose="020B0400000000000000" pitchFamily="50" charset="-128"/>
                      </a:endParaRPr>
                    </a:p>
                    <a:p>
                      <a:pPr algn="l"/>
                      <a:endParaRPr kumimoji="1" lang="en-US" altLang="ja-JP" sz="1200" dirty="0">
                        <a:latin typeface="游ゴシック" panose="020B0400000000000000" pitchFamily="50" charset="-128"/>
                        <a:ea typeface="游ゴシック" panose="020B0400000000000000" pitchFamily="50" charset="-128"/>
                      </a:endParaRPr>
                    </a:p>
                    <a:p>
                      <a:pPr algn="l"/>
                      <a:endParaRPr kumimoji="1" lang="en-US" altLang="ja-JP" sz="1200" dirty="0">
                        <a:latin typeface="游ゴシック" panose="020B0400000000000000" pitchFamily="50" charset="-128"/>
                        <a:ea typeface="游ゴシック" panose="020B0400000000000000" pitchFamily="50" charset="-128"/>
                      </a:endParaRPr>
                    </a:p>
                    <a:p>
                      <a:pPr algn="l"/>
                      <a:endParaRPr kumimoji="1" lang="en-US" altLang="ja-JP" sz="1200" dirty="0">
                        <a:latin typeface="游ゴシック" panose="020B0400000000000000" pitchFamily="50" charset="-128"/>
                        <a:ea typeface="游ゴシック" panose="020B0400000000000000" pitchFamily="50" charset="-128"/>
                      </a:endParaRPr>
                    </a:p>
                    <a:p>
                      <a:pPr algn="l"/>
                      <a:endParaRPr kumimoji="1" lang="en-US" altLang="ja-JP" sz="1200" dirty="0">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07379030"/>
                  </a:ext>
                </a:extLst>
              </a:tr>
              <a:tr h="1592865">
                <a:tc>
                  <a:txBody>
                    <a:bodyPr/>
                    <a:lstStyle/>
                    <a:p>
                      <a:pPr algn="l"/>
                      <a:endParaRPr kumimoji="1" lang="en-US" altLang="ja-JP" sz="1200" dirty="0">
                        <a:latin typeface="游ゴシック" panose="020B0400000000000000" pitchFamily="50" charset="-128"/>
                        <a:ea typeface="游ゴシック" panose="020B0400000000000000" pitchFamily="50" charset="-128"/>
                      </a:endParaRPr>
                    </a:p>
                    <a:p>
                      <a:pPr algn="l"/>
                      <a:endParaRPr kumimoji="1" lang="en-US" altLang="ja-JP" sz="1200" dirty="0">
                        <a:latin typeface="游ゴシック" panose="020B0400000000000000" pitchFamily="50" charset="-128"/>
                        <a:ea typeface="游ゴシック" panose="020B0400000000000000" pitchFamily="50" charset="-128"/>
                      </a:endParaRPr>
                    </a:p>
                    <a:p>
                      <a:pPr algn="l"/>
                      <a:endParaRPr kumimoji="1" lang="en-US" altLang="ja-JP" sz="1200" dirty="0">
                        <a:latin typeface="游ゴシック" panose="020B0400000000000000" pitchFamily="50" charset="-128"/>
                        <a:ea typeface="游ゴシック" panose="020B0400000000000000" pitchFamily="50" charset="-128"/>
                      </a:endParaRPr>
                    </a:p>
                    <a:p>
                      <a:pPr algn="l"/>
                      <a:endParaRPr kumimoji="1" lang="en-US" altLang="ja-JP" sz="1200" dirty="0">
                        <a:latin typeface="游ゴシック" panose="020B0400000000000000" pitchFamily="50" charset="-128"/>
                        <a:ea typeface="游ゴシック" panose="020B0400000000000000" pitchFamily="50" charset="-128"/>
                      </a:endParaRPr>
                    </a:p>
                    <a:p>
                      <a:pPr algn="l"/>
                      <a:endParaRPr kumimoji="1" lang="en-US" altLang="ja-JP" sz="1200" dirty="0">
                        <a:latin typeface="游ゴシック" panose="020B0400000000000000" pitchFamily="50" charset="-128"/>
                        <a:ea typeface="游ゴシック" panose="020B0400000000000000" pitchFamily="50" charset="-128"/>
                      </a:endParaRPr>
                    </a:p>
                    <a:p>
                      <a:pPr algn="l"/>
                      <a:endParaRPr kumimoji="1" lang="en-US" altLang="ja-JP" sz="1200" dirty="0">
                        <a:latin typeface="游ゴシック" panose="020B0400000000000000" pitchFamily="50" charset="-128"/>
                        <a:ea typeface="游ゴシック" panose="020B0400000000000000" pitchFamily="50" charset="-128"/>
                      </a:endParaRPr>
                    </a:p>
                    <a:p>
                      <a:pPr algn="l"/>
                      <a:endParaRPr kumimoji="1" lang="en-US" altLang="ja-JP" sz="1200" dirty="0">
                        <a:latin typeface="游ゴシック" panose="020B0400000000000000" pitchFamily="50" charset="-128"/>
                        <a:ea typeface="游ゴシック" panose="020B0400000000000000" pitchFamily="50" charset="-128"/>
                      </a:endParaRPr>
                    </a:p>
                    <a:p>
                      <a:pPr algn="l"/>
                      <a:endParaRPr kumimoji="1" lang="en-US" altLang="ja-JP" sz="1200" dirty="0">
                        <a:latin typeface="游ゴシック" panose="020B0400000000000000" pitchFamily="50" charset="-128"/>
                        <a:ea typeface="游ゴシック" panose="020B0400000000000000" pitchFamily="50" charset="-128"/>
                      </a:endParaRPr>
                    </a:p>
                    <a:p>
                      <a:pPr algn="l"/>
                      <a:endParaRPr kumimoji="1" lang="en-US" altLang="ja-JP" sz="1200" dirty="0">
                        <a:latin typeface="游ゴシック" panose="020B0400000000000000" pitchFamily="50" charset="-128"/>
                        <a:ea typeface="游ゴシック" panose="020B0400000000000000" pitchFamily="50" charset="-128"/>
                      </a:endParaRPr>
                    </a:p>
                    <a:p>
                      <a:pPr algn="l"/>
                      <a:endParaRPr kumimoji="1" lang="en-US" altLang="ja-JP" sz="1200" dirty="0">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25626353"/>
                  </a:ext>
                </a:extLst>
              </a:tr>
            </a:tbl>
          </a:graphicData>
        </a:graphic>
      </p:graphicFrame>
      <p:sp>
        <p:nvSpPr>
          <p:cNvPr id="64" name="テキスト ボックス 63">
            <a:extLst>
              <a:ext uri="{FF2B5EF4-FFF2-40B4-BE49-F238E27FC236}">
                <a16:creationId xmlns:a16="http://schemas.microsoft.com/office/drawing/2014/main" id="{50E6655B-1EC4-4AEF-B0C4-BA8EC7774D8A}"/>
              </a:ext>
            </a:extLst>
          </p:cNvPr>
          <p:cNvSpPr txBox="1"/>
          <p:nvPr/>
        </p:nvSpPr>
        <p:spPr>
          <a:xfrm>
            <a:off x="238561" y="5065700"/>
            <a:ext cx="6337500" cy="276999"/>
          </a:xfrm>
          <a:prstGeom prst="rect">
            <a:avLst/>
          </a:prstGeom>
          <a:noFill/>
        </p:spPr>
        <p:txBody>
          <a:bodyPr wrap="square" rtlCol="0">
            <a:spAutoFit/>
          </a:bodyPr>
          <a:lstStyle/>
          <a:p>
            <a:r>
              <a:rPr lang="ja-JP" altLang="en-US" sz="1200" dirty="0">
                <a:latin typeface="游ゴシック" panose="020B0400000000000000" pitchFamily="50" charset="-128"/>
                <a:ea typeface="游ゴシック" panose="020B0400000000000000" pitchFamily="50" charset="-128"/>
              </a:rPr>
              <a:t>■挑戦してみたい販路、ターゲット層などの希望があれば、ご記入ください。</a:t>
            </a:r>
            <a:endParaRPr lang="en-US" altLang="ja-JP" sz="1200" dirty="0">
              <a:latin typeface="游ゴシック" panose="020B0400000000000000" pitchFamily="50" charset="-128"/>
              <a:ea typeface="游ゴシック" panose="020B0400000000000000" pitchFamily="50" charset="-128"/>
            </a:endParaRPr>
          </a:p>
        </p:txBody>
      </p:sp>
      <p:sp>
        <p:nvSpPr>
          <p:cNvPr id="68" name="テキスト ボックス 67">
            <a:extLst>
              <a:ext uri="{FF2B5EF4-FFF2-40B4-BE49-F238E27FC236}">
                <a16:creationId xmlns:a16="http://schemas.microsoft.com/office/drawing/2014/main" id="{5C491C72-0CCA-4E3F-B47A-04E18692E342}"/>
              </a:ext>
            </a:extLst>
          </p:cNvPr>
          <p:cNvSpPr txBox="1"/>
          <p:nvPr/>
        </p:nvSpPr>
        <p:spPr>
          <a:xfrm>
            <a:off x="238561" y="6679142"/>
            <a:ext cx="6337500" cy="276999"/>
          </a:xfrm>
          <a:prstGeom prst="rect">
            <a:avLst/>
          </a:prstGeom>
          <a:noFill/>
        </p:spPr>
        <p:txBody>
          <a:bodyPr wrap="square" rtlCol="0">
            <a:spAutoFit/>
          </a:bodyPr>
          <a:lstStyle/>
          <a:p>
            <a:r>
              <a:rPr lang="ja-JP" altLang="en-US" sz="1200" dirty="0">
                <a:latin typeface="游ゴシック" panose="020B0400000000000000" pitchFamily="50" charset="-128"/>
                <a:ea typeface="游ゴシック" panose="020B0400000000000000" pitchFamily="50" charset="-128"/>
              </a:rPr>
              <a:t>■個別コンサルティング支援への参加を希望しますか？</a:t>
            </a:r>
            <a:endParaRPr lang="en-US" altLang="ja-JP" sz="1200" dirty="0">
              <a:latin typeface="游ゴシック" panose="020B0400000000000000" pitchFamily="50" charset="-128"/>
              <a:ea typeface="游ゴシック" panose="020B0400000000000000" pitchFamily="50" charset="-128"/>
            </a:endParaRPr>
          </a:p>
        </p:txBody>
      </p:sp>
      <p:sp>
        <p:nvSpPr>
          <p:cNvPr id="69" name="テキスト ボックス 68">
            <a:extLst>
              <a:ext uri="{FF2B5EF4-FFF2-40B4-BE49-F238E27FC236}">
                <a16:creationId xmlns:a16="http://schemas.microsoft.com/office/drawing/2014/main" id="{F06C1E70-619C-4B4B-917B-BD8D5D0DE303}"/>
              </a:ext>
            </a:extLst>
          </p:cNvPr>
          <p:cNvSpPr txBox="1"/>
          <p:nvPr/>
        </p:nvSpPr>
        <p:spPr>
          <a:xfrm>
            <a:off x="371093" y="7764117"/>
            <a:ext cx="6112292" cy="415498"/>
          </a:xfrm>
          <a:prstGeom prst="rect">
            <a:avLst/>
          </a:prstGeom>
          <a:noFill/>
        </p:spPr>
        <p:txBody>
          <a:bodyPr wrap="square" rtlCol="0">
            <a:spAutoFit/>
          </a:bodyPr>
          <a:lstStyle/>
          <a:p>
            <a:r>
              <a:rPr lang="en-US" altLang="ja-JP" sz="1050" dirty="0">
                <a:latin typeface="游ゴシック" panose="020B0400000000000000" pitchFamily="50" charset="-128"/>
                <a:ea typeface="游ゴシック" panose="020B0400000000000000" pitchFamily="50" charset="-128"/>
              </a:rPr>
              <a:t>※</a:t>
            </a:r>
            <a:r>
              <a:rPr lang="ja-JP" altLang="en-US" sz="1050" dirty="0">
                <a:latin typeface="游ゴシック" panose="020B0400000000000000" pitchFamily="50" charset="-128"/>
                <a:ea typeface="游ゴシック" panose="020B0400000000000000" pitchFamily="50" charset="-128"/>
              </a:rPr>
              <a:t>事業者様のご意向等を踏まえ、</a:t>
            </a:r>
            <a:r>
              <a:rPr lang="ja-JP" altLang="en-US" sz="1050" u="sng" dirty="0">
                <a:latin typeface="游ゴシック" panose="020B0400000000000000" pitchFamily="50" charset="-128"/>
                <a:ea typeface="游ゴシック" panose="020B0400000000000000" pitchFamily="50" charset="-128"/>
              </a:rPr>
              <a:t>運営事務局で</a:t>
            </a:r>
            <a:r>
              <a:rPr lang="en-US" altLang="ja-JP" sz="1050" u="sng" dirty="0">
                <a:latin typeface="游ゴシック" panose="020B0400000000000000" pitchFamily="50" charset="-128"/>
                <a:ea typeface="游ゴシック" panose="020B0400000000000000" pitchFamily="50" charset="-128"/>
              </a:rPr>
              <a:t>10</a:t>
            </a:r>
            <a:r>
              <a:rPr lang="ja-JP" altLang="en-US" sz="1050" u="sng" dirty="0">
                <a:latin typeface="游ゴシック" panose="020B0400000000000000" pitchFamily="50" charset="-128"/>
                <a:ea typeface="游ゴシック" panose="020B0400000000000000" pitchFamily="50" charset="-128"/>
              </a:rPr>
              <a:t>社程度を選定し実施いたします</a:t>
            </a:r>
            <a:r>
              <a:rPr lang="ja-JP" altLang="en-US" sz="1050" dirty="0">
                <a:latin typeface="游ゴシック" panose="020B0400000000000000" pitchFamily="50" charset="-128"/>
                <a:ea typeface="游ゴシック" panose="020B0400000000000000" pitchFamily="50" charset="-128"/>
              </a:rPr>
              <a:t>。必ずしも希望に沿えるわけではありませんので、予めご了承ください。</a:t>
            </a:r>
            <a:endParaRPr lang="en-US" altLang="ja-JP" sz="1050" dirty="0">
              <a:latin typeface="游ゴシック" panose="020B0400000000000000" pitchFamily="50" charset="-128"/>
              <a:ea typeface="游ゴシック" panose="020B0400000000000000" pitchFamily="50" charset="-128"/>
            </a:endParaRPr>
          </a:p>
        </p:txBody>
      </p:sp>
      <p:sp>
        <p:nvSpPr>
          <p:cNvPr id="71" name="テキスト ボックス 70">
            <a:extLst>
              <a:ext uri="{FF2B5EF4-FFF2-40B4-BE49-F238E27FC236}">
                <a16:creationId xmlns:a16="http://schemas.microsoft.com/office/drawing/2014/main" id="{74F00E90-148C-49EC-A83E-2D1CDDA4C236}"/>
              </a:ext>
            </a:extLst>
          </p:cNvPr>
          <p:cNvSpPr txBox="1"/>
          <p:nvPr/>
        </p:nvSpPr>
        <p:spPr>
          <a:xfrm>
            <a:off x="238561" y="6972972"/>
            <a:ext cx="6337500" cy="369332"/>
          </a:xfrm>
          <a:prstGeom prst="rect">
            <a:avLst/>
          </a:prstGeom>
          <a:noFill/>
        </p:spPr>
        <p:txBody>
          <a:bodyPr wrap="square" rtlCol="0">
            <a:spAutoFit/>
          </a:bodyPr>
          <a:lstStyle/>
          <a:p>
            <a:pPr algn="ctr"/>
            <a:r>
              <a:rPr lang="ja-JP" altLang="en-US" dirty="0">
                <a:latin typeface="游ゴシック" panose="020B0400000000000000" pitchFamily="50" charset="-128"/>
                <a:ea typeface="游ゴシック" panose="020B0400000000000000" pitchFamily="50" charset="-128"/>
              </a:rPr>
              <a:t>□</a:t>
            </a:r>
            <a:r>
              <a:rPr lang="ja-JP" altLang="en-US" sz="1200" dirty="0">
                <a:latin typeface="游ゴシック" panose="020B0400000000000000" pitchFamily="50" charset="-128"/>
                <a:ea typeface="游ゴシック" panose="020B0400000000000000" pitchFamily="50" charset="-128"/>
              </a:rPr>
              <a:t>希望する　　　　</a:t>
            </a:r>
            <a:r>
              <a:rPr lang="ja-JP" altLang="en-US" dirty="0">
                <a:latin typeface="游ゴシック" panose="020B0400000000000000" pitchFamily="50" charset="-128"/>
                <a:ea typeface="游ゴシック" panose="020B0400000000000000" pitchFamily="50" charset="-128"/>
              </a:rPr>
              <a:t>□</a:t>
            </a:r>
            <a:r>
              <a:rPr lang="ja-JP" altLang="en-US" sz="1200" dirty="0">
                <a:latin typeface="游ゴシック" panose="020B0400000000000000" pitchFamily="50" charset="-128"/>
                <a:ea typeface="游ゴシック" panose="020B0400000000000000" pitchFamily="50" charset="-128"/>
              </a:rPr>
              <a:t>希望しない</a:t>
            </a:r>
            <a:endParaRPr lang="en-US" altLang="ja-JP" sz="1050" dirty="0">
              <a:latin typeface="游ゴシック" panose="020B0400000000000000" pitchFamily="50" charset="-128"/>
              <a:ea typeface="游ゴシック" panose="020B0400000000000000" pitchFamily="50" charset="-128"/>
            </a:endParaRPr>
          </a:p>
        </p:txBody>
      </p:sp>
      <p:sp>
        <p:nvSpPr>
          <p:cNvPr id="16" name="テキスト ボックス 15">
            <a:extLst>
              <a:ext uri="{FF2B5EF4-FFF2-40B4-BE49-F238E27FC236}">
                <a16:creationId xmlns:a16="http://schemas.microsoft.com/office/drawing/2014/main" id="{3068C49D-3850-1A07-17F4-0AB4F25C906C}"/>
              </a:ext>
            </a:extLst>
          </p:cNvPr>
          <p:cNvSpPr txBox="1"/>
          <p:nvPr/>
        </p:nvSpPr>
        <p:spPr>
          <a:xfrm>
            <a:off x="371093" y="8174615"/>
            <a:ext cx="6112292" cy="253916"/>
          </a:xfrm>
          <a:prstGeom prst="rect">
            <a:avLst/>
          </a:prstGeom>
          <a:noFill/>
        </p:spPr>
        <p:txBody>
          <a:bodyPr wrap="square" rtlCol="0">
            <a:spAutoFit/>
          </a:bodyPr>
          <a:lstStyle/>
          <a:p>
            <a:r>
              <a:rPr lang="en-US" altLang="ja-JP" sz="1050" dirty="0">
                <a:latin typeface="游ゴシック" panose="020B0400000000000000" pitchFamily="50" charset="-128"/>
                <a:ea typeface="游ゴシック" panose="020B0400000000000000" pitchFamily="50" charset="-128"/>
              </a:rPr>
              <a:t>※</a:t>
            </a:r>
            <a:r>
              <a:rPr lang="ja-JP" altLang="en-US" sz="1050" b="1" u="sng" dirty="0">
                <a:latin typeface="游ゴシック" panose="020B0400000000000000" pitchFamily="50" charset="-128"/>
                <a:ea typeface="游ゴシック" panose="020B0400000000000000" pitchFamily="50" charset="-128"/>
              </a:rPr>
              <a:t>個別のコンサルティングにかかる一部費用として、</a:t>
            </a:r>
            <a:r>
              <a:rPr lang="en-US" altLang="ja-JP" sz="1050" b="1" u="sng" dirty="0">
                <a:latin typeface="游ゴシック" panose="020B0400000000000000" pitchFamily="50" charset="-128"/>
                <a:ea typeface="游ゴシック" panose="020B0400000000000000" pitchFamily="50" charset="-128"/>
              </a:rPr>
              <a:t>5</a:t>
            </a:r>
            <a:r>
              <a:rPr lang="ja-JP" altLang="en-US" sz="1050" b="1" u="sng" dirty="0">
                <a:latin typeface="游ゴシック" panose="020B0400000000000000" pitchFamily="50" charset="-128"/>
                <a:ea typeface="游ゴシック" panose="020B0400000000000000" pitchFamily="50" charset="-128"/>
              </a:rPr>
              <a:t>万円（税抜）をご負担いただきます。</a:t>
            </a:r>
            <a:endParaRPr lang="en-US" altLang="ja-JP" sz="1050" dirty="0">
              <a:latin typeface="游ゴシック" panose="020B0400000000000000" pitchFamily="50" charset="-128"/>
              <a:ea typeface="游ゴシック" panose="020B0400000000000000" pitchFamily="50" charset="-128"/>
            </a:endParaRPr>
          </a:p>
        </p:txBody>
      </p:sp>
      <p:sp>
        <p:nvSpPr>
          <p:cNvPr id="3" name="テキスト ボックス 2">
            <a:extLst>
              <a:ext uri="{FF2B5EF4-FFF2-40B4-BE49-F238E27FC236}">
                <a16:creationId xmlns:a16="http://schemas.microsoft.com/office/drawing/2014/main" id="{1492DDFF-5511-A763-06F5-09BD15603470}"/>
              </a:ext>
            </a:extLst>
          </p:cNvPr>
          <p:cNvSpPr txBox="1"/>
          <p:nvPr/>
        </p:nvSpPr>
        <p:spPr>
          <a:xfrm>
            <a:off x="319215" y="5342699"/>
            <a:ext cx="6249472" cy="1058101"/>
          </a:xfrm>
          <a:prstGeom prst="rect">
            <a:avLst/>
          </a:prstGeom>
          <a:noFill/>
        </p:spPr>
        <p:txBody>
          <a:bodyPr wrap="square" rtlCol="0">
            <a:noAutofit/>
          </a:bodyPr>
          <a:lstStyle/>
          <a:p>
            <a:endParaRPr kumimoji="1" lang="ja-JP" altLang="en-US" sz="1050" dirty="0"/>
          </a:p>
        </p:txBody>
      </p:sp>
      <p:sp>
        <p:nvSpPr>
          <p:cNvPr id="17" name="テキスト ボックス 16">
            <a:extLst>
              <a:ext uri="{FF2B5EF4-FFF2-40B4-BE49-F238E27FC236}">
                <a16:creationId xmlns:a16="http://schemas.microsoft.com/office/drawing/2014/main" id="{90376B5B-F5C5-23A9-5D23-D255513A3DE2}"/>
              </a:ext>
            </a:extLst>
          </p:cNvPr>
          <p:cNvSpPr txBox="1"/>
          <p:nvPr/>
        </p:nvSpPr>
        <p:spPr>
          <a:xfrm>
            <a:off x="1024938" y="3430457"/>
            <a:ext cx="2404062" cy="764310"/>
          </a:xfrm>
          <a:prstGeom prst="rect">
            <a:avLst/>
          </a:prstGeom>
          <a:noFill/>
        </p:spPr>
        <p:txBody>
          <a:bodyPr wrap="square" rtlCol="0">
            <a:noAutofit/>
          </a:bodyPr>
          <a:lstStyle/>
          <a:p>
            <a:r>
              <a:rPr lang="ja-JP" altLang="en-US" sz="1200" dirty="0">
                <a:latin typeface="游ゴシック" panose="020B0400000000000000" pitchFamily="50" charset="-128"/>
                <a:ea typeface="游ゴシック" panose="020B0400000000000000" pitchFamily="50" charset="-128"/>
              </a:rPr>
              <a:t>〒</a:t>
            </a:r>
            <a:endParaRPr lang="en-US" altLang="ja-JP" sz="1200" dirty="0">
              <a:latin typeface="游ゴシック" panose="020B0400000000000000" pitchFamily="50" charset="-128"/>
              <a:ea typeface="游ゴシック" panose="020B0400000000000000" pitchFamily="50" charset="-128"/>
            </a:endParaRPr>
          </a:p>
          <a:p>
            <a:endParaRPr lang="en-US" altLang="ja-JP" sz="1200" dirty="0">
              <a:latin typeface="游ゴシック" panose="020B0400000000000000" pitchFamily="50" charset="-128"/>
              <a:ea typeface="游ゴシック" panose="020B0400000000000000" pitchFamily="50" charset="-128"/>
            </a:endParaRPr>
          </a:p>
        </p:txBody>
      </p:sp>
      <p:sp>
        <p:nvSpPr>
          <p:cNvPr id="2" name="テキスト ボックス 1">
            <a:extLst>
              <a:ext uri="{FF2B5EF4-FFF2-40B4-BE49-F238E27FC236}">
                <a16:creationId xmlns:a16="http://schemas.microsoft.com/office/drawing/2014/main" id="{1992748D-1BC4-1435-BF5F-F36641F40003}"/>
              </a:ext>
            </a:extLst>
          </p:cNvPr>
          <p:cNvSpPr txBox="1"/>
          <p:nvPr/>
        </p:nvSpPr>
        <p:spPr>
          <a:xfrm>
            <a:off x="371093" y="7375728"/>
            <a:ext cx="6112292" cy="415498"/>
          </a:xfrm>
          <a:prstGeom prst="rect">
            <a:avLst/>
          </a:prstGeom>
          <a:noFill/>
        </p:spPr>
        <p:txBody>
          <a:bodyPr wrap="square" rtlCol="0">
            <a:spAutoFit/>
          </a:bodyPr>
          <a:lstStyle/>
          <a:p>
            <a:r>
              <a:rPr lang="en-US" altLang="ja-JP" sz="1050" dirty="0">
                <a:latin typeface="游ゴシック" panose="020B0400000000000000" pitchFamily="50" charset="-128"/>
                <a:ea typeface="游ゴシック" panose="020B0400000000000000" pitchFamily="50" charset="-128"/>
              </a:rPr>
              <a:t>※</a:t>
            </a:r>
            <a:r>
              <a:rPr lang="ja-JP" altLang="en-US" sz="1050" dirty="0">
                <a:latin typeface="游ゴシック" panose="020B0400000000000000" pitchFamily="50" charset="-128"/>
                <a:ea typeface="游ゴシック" panose="020B0400000000000000" pitchFamily="50" charset="-128"/>
              </a:rPr>
              <a:t>各社</a:t>
            </a:r>
            <a:r>
              <a:rPr lang="ja-JP" altLang="en-US" sz="1050" u="sng" dirty="0">
                <a:latin typeface="游ゴシック" panose="020B0400000000000000" pitchFamily="50" charset="-128"/>
                <a:ea typeface="游ゴシック" panose="020B0400000000000000" pitchFamily="50" charset="-128"/>
              </a:rPr>
              <a:t>原則</a:t>
            </a:r>
            <a:r>
              <a:rPr lang="en-US" altLang="ja-JP" sz="1050" u="sng" dirty="0">
                <a:latin typeface="游ゴシック" panose="020B0400000000000000" pitchFamily="50" charset="-128"/>
                <a:ea typeface="游ゴシック" panose="020B0400000000000000" pitchFamily="50" charset="-128"/>
              </a:rPr>
              <a:t>2</a:t>
            </a:r>
            <a:r>
              <a:rPr lang="ja-JP" altLang="en-US" sz="1050" u="sng" dirty="0">
                <a:latin typeface="游ゴシック" panose="020B0400000000000000" pitchFamily="50" charset="-128"/>
                <a:ea typeface="游ゴシック" panose="020B0400000000000000" pitchFamily="50" charset="-128"/>
              </a:rPr>
              <a:t>回の個別面談</a:t>
            </a:r>
            <a:r>
              <a:rPr lang="ja-JP" altLang="en-US" sz="1050" dirty="0">
                <a:latin typeface="游ゴシック" panose="020B0400000000000000" pitchFamily="50" charset="-128"/>
                <a:ea typeface="游ゴシック" panose="020B0400000000000000" pitchFamily="50" charset="-128"/>
              </a:rPr>
              <a:t>を通じて、テストマーケティング販売の結果を踏まえた商品や販促物のブラッシュアップ、営業ツールの作成等のコンサルティング支援を行います。 </a:t>
            </a:r>
            <a:endParaRPr lang="en-US" altLang="ja-JP" sz="1050" dirty="0">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20043788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1" name="表 3">
            <a:extLst>
              <a:ext uri="{FF2B5EF4-FFF2-40B4-BE49-F238E27FC236}">
                <a16:creationId xmlns:a16="http://schemas.microsoft.com/office/drawing/2014/main" id="{297BD96B-4C38-4515-835F-F10385763F02}"/>
              </a:ext>
            </a:extLst>
          </p:cNvPr>
          <p:cNvGraphicFramePr>
            <a:graphicFrameLocks noGrp="1"/>
          </p:cNvGraphicFramePr>
          <p:nvPr>
            <p:extLst>
              <p:ext uri="{D42A27DB-BD31-4B8C-83A1-F6EECF244321}">
                <p14:modId xmlns:p14="http://schemas.microsoft.com/office/powerpoint/2010/main" val="1588472551"/>
              </p:ext>
            </p:extLst>
          </p:nvPr>
        </p:nvGraphicFramePr>
        <p:xfrm>
          <a:off x="180007" y="191406"/>
          <a:ext cx="6487823" cy="7743227"/>
        </p:xfrm>
        <a:graphic>
          <a:graphicData uri="http://schemas.openxmlformats.org/drawingml/2006/table">
            <a:tbl>
              <a:tblPr firstRow="1" bandRow="1">
                <a:tableStyleId>{5C22544A-7EE6-4342-B048-85BDC9FD1C3A}</a:tableStyleId>
              </a:tblPr>
              <a:tblGrid>
                <a:gridCol w="409928">
                  <a:extLst>
                    <a:ext uri="{9D8B030D-6E8A-4147-A177-3AD203B41FA5}">
                      <a16:colId xmlns:a16="http://schemas.microsoft.com/office/drawing/2014/main" val="1140441174"/>
                    </a:ext>
                  </a:extLst>
                </a:gridCol>
                <a:gridCol w="796413">
                  <a:extLst>
                    <a:ext uri="{9D8B030D-6E8A-4147-A177-3AD203B41FA5}">
                      <a16:colId xmlns:a16="http://schemas.microsoft.com/office/drawing/2014/main" val="1545415854"/>
                    </a:ext>
                  </a:extLst>
                </a:gridCol>
                <a:gridCol w="5281482">
                  <a:extLst>
                    <a:ext uri="{9D8B030D-6E8A-4147-A177-3AD203B41FA5}">
                      <a16:colId xmlns:a16="http://schemas.microsoft.com/office/drawing/2014/main" val="2572031219"/>
                    </a:ext>
                  </a:extLst>
                </a:gridCol>
              </a:tblGrid>
              <a:tr h="647813">
                <a:tc gridSpan="3">
                  <a:txBody>
                    <a:bodyPr/>
                    <a:lstStyle/>
                    <a:p>
                      <a:pPr algn="ctr"/>
                      <a:r>
                        <a:rPr kumimoji="1" lang="ja-JP" altLang="en-US" sz="1400" dirty="0">
                          <a:solidFill>
                            <a:schemeClr val="bg1"/>
                          </a:solidFill>
                          <a:latin typeface="游ゴシック" panose="020B0400000000000000" pitchFamily="50" charset="-128"/>
                          <a:ea typeface="游ゴシック" panose="020B0400000000000000" pitchFamily="50" charset="-128"/>
                        </a:rPr>
                        <a:t>商品エントリーシート</a:t>
                      </a:r>
                      <a:endParaRPr kumimoji="1" lang="en-US" altLang="ja-JP" sz="1400" dirty="0">
                        <a:solidFill>
                          <a:schemeClr val="bg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hMerge="1">
                  <a:txBody>
                    <a:bodyPr/>
                    <a:lstStyle/>
                    <a:p>
                      <a:pPr algn="ctr"/>
                      <a:endParaRPr kumimoji="1" lang="ja-JP" altLang="en-US" sz="1400" dirty="0">
                        <a:solidFill>
                          <a:schemeClr val="bg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hMerge="1">
                  <a:txBody>
                    <a:bodyPr/>
                    <a:lstStyle/>
                    <a:p>
                      <a:pPr algn="ctr"/>
                      <a:endParaRPr kumimoji="1" lang="ja-JP" altLang="en-US" sz="1400" dirty="0">
                        <a:solidFill>
                          <a:schemeClr val="bg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2800280353"/>
                  </a:ext>
                </a:extLst>
              </a:tr>
              <a:tr h="831022">
                <a:tc gridSpan="3">
                  <a:txBody>
                    <a:bodyPr/>
                    <a:lstStyle/>
                    <a:p>
                      <a:pPr algn="l">
                        <a:lnSpc>
                          <a:spcPts val="1800"/>
                        </a:lnSpc>
                      </a:pPr>
                      <a:r>
                        <a:rPr kumimoji="1" lang="ja-JP" altLang="en-US" sz="1200" b="0" dirty="0">
                          <a:latin typeface="游ゴシック" panose="020B0400000000000000" pitchFamily="50" charset="-128"/>
                          <a:ea typeface="游ゴシック" panose="020B0400000000000000" pitchFamily="50" charset="-128"/>
                        </a:rPr>
                        <a:t>・</a:t>
                      </a:r>
                      <a:r>
                        <a:rPr kumimoji="1" lang="ja-JP" altLang="en-US" sz="1400" b="1" dirty="0">
                          <a:latin typeface="游ゴシック" panose="020B0400000000000000" pitchFamily="50" charset="-128"/>
                          <a:ea typeface="游ゴシック" panose="020B0400000000000000" pitchFamily="50" charset="-128"/>
                        </a:rPr>
                        <a:t>登録希望商品は、最大で</a:t>
                      </a:r>
                      <a:r>
                        <a:rPr kumimoji="1" lang="en-US" altLang="ja-JP" sz="1400" b="1" dirty="0">
                          <a:latin typeface="游ゴシック" panose="020B0400000000000000" pitchFamily="50" charset="-128"/>
                          <a:ea typeface="游ゴシック" panose="020B0400000000000000" pitchFamily="50" charset="-128"/>
                        </a:rPr>
                        <a:t>3</a:t>
                      </a:r>
                      <a:r>
                        <a:rPr kumimoji="1" lang="ja-JP" altLang="en-US" sz="1400" b="1" dirty="0">
                          <a:latin typeface="游ゴシック" panose="020B0400000000000000" pitchFamily="50" charset="-128"/>
                          <a:ea typeface="游ゴシック" panose="020B0400000000000000" pitchFamily="50" charset="-128"/>
                        </a:rPr>
                        <a:t>商品</a:t>
                      </a:r>
                      <a:r>
                        <a:rPr kumimoji="1" lang="ja-JP" altLang="en-US" sz="1200" dirty="0">
                          <a:latin typeface="游ゴシック" panose="020B0400000000000000" pitchFamily="50" charset="-128"/>
                          <a:ea typeface="游ゴシック" panose="020B0400000000000000" pitchFamily="50" charset="-128"/>
                        </a:rPr>
                        <a:t>とさせていただきます。</a:t>
                      </a:r>
                      <a:br>
                        <a:rPr kumimoji="1" lang="ja-JP" altLang="en-US" sz="1200" dirty="0">
                          <a:latin typeface="游ゴシック" panose="020B0400000000000000" pitchFamily="50" charset="-128"/>
                          <a:ea typeface="游ゴシック" panose="020B0400000000000000" pitchFamily="50" charset="-128"/>
                        </a:rPr>
                      </a:br>
                      <a:r>
                        <a:rPr kumimoji="1" lang="ja-JP" altLang="en-US" sz="1200" dirty="0">
                          <a:latin typeface="游ゴシック" panose="020B0400000000000000" pitchFamily="50" charset="-128"/>
                          <a:ea typeface="游ゴシック" panose="020B0400000000000000" pitchFamily="50" charset="-128"/>
                        </a:rPr>
                        <a:t>・</a:t>
                      </a:r>
                      <a:r>
                        <a:rPr kumimoji="1" lang="ja-JP" altLang="en-US" sz="1400" b="1" dirty="0">
                          <a:latin typeface="游ゴシック" panose="020B0400000000000000" pitchFamily="50" charset="-128"/>
                          <a:ea typeface="游ゴシック" panose="020B0400000000000000" pitchFamily="50" charset="-128"/>
                        </a:rPr>
                        <a:t>商品説明は、約</a:t>
                      </a:r>
                      <a:r>
                        <a:rPr kumimoji="1" lang="en-US" altLang="ja-JP" sz="1400" b="1" dirty="0">
                          <a:latin typeface="游ゴシック" panose="020B0400000000000000" pitchFamily="50" charset="-128"/>
                          <a:ea typeface="游ゴシック" panose="020B0400000000000000" pitchFamily="50" charset="-128"/>
                        </a:rPr>
                        <a:t>100</a:t>
                      </a:r>
                      <a:r>
                        <a:rPr kumimoji="1" lang="ja-JP" altLang="en-US" sz="1400" b="1" dirty="0">
                          <a:latin typeface="游ゴシック" panose="020B0400000000000000" pitchFamily="50" charset="-128"/>
                          <a:ea typeface="游ゴシック" panose="020B0400000000000000" pitchFamily="50" charset="-128"/>
                        </a:rPr>
                        <a:t>文字</a:t>
                      </a:r>
                      <a:r>
                        <a:rPr kumimoji="1" lang="ja-JP" altLang="en-US" sz="1200" dirty="0">
                          <a:latin typeface="游ゴシック" panose="020B0400000000000000" pitchFamily="50" charset="-128"/>
                          <a:ea typeface="游ゴシック" panose="020B0400000000000000" pitchFamily="50" charset="-128"/>
                        </a:rPr>
                        <a:t>でご記入ください。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l">
                        <a:lnSpc>
                          <a:spcPts val="2100"/>
                        </a:lnSpc>
                      </a:pPr>
                      <a:endParaRPr kumimoji="1" lang="ja-JP" altLang="en-US" sz="1200" dirty="0">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l">
                        <a:lnSpc>
                          <a:spcPts val="2100"/>
                        </a:lnSpc>
                      </a:pPr>
                      <a:endParaRPr kumimoji="1" lang="ja-JP" altLang="en-US" sz="1200" dirty="0">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08577011"/>
                  </a:ext>
                </a:extLst>
              </a:tr>
              <a:tr h="415906">
                <a:tc rowSpan="2">
                  <a:txBody>
                    <a:bodyPr/>
                    <a:lstStyle/>
                    <a:p>
                      <a:pPr algn="ctr"/>
                      <a:r>
                        <a:rPr kumimoji="1" lang="ja-JP" altLang="en-US" sz="1200" dirty="0">
                          <a:latin typeface="游ゴシック" panose="020B0400000000000000" pitchFamily="50" charset="-128"/>
                          <a:ea typeface="游ゴシック" panose="020B0400000000000000" pitchFamily="50" charset="-128"/>
                        </a:rPr>
                        <a:t>商品①</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dirty="0">
                          <a:latin typeface="游ゴシック" panose="020B0400000000000000" pitchFamily="50" charset="-128"/>
                          <a:ea typeface="游ゴシック" panose="020B0400000000000000" pitchFamily="50" charset="-128"/>
                        </a:rPr>
                        <a:t>商品名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200" dirty="0">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27291169"/>
                  </a:ext>
                </a:extLst>
              </a:tr>
              <a:tr h="1268733">
                <a:tc vMerge="1">
                  <a:txBody>
                    <a:bodyPr/>
                    <a:lstStyle/>
                    <a:p>
                      <a:pPr algn="ctr"/>
                      <a:endParaRPr kumimoji="1" lang="ja-JP" altLang="en-US" sz="1200" dirty="0">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dirty="0">
                          <a:latin typeface="游ゴシック" panose="020B0400000000000000" pitchFamily="50" charset="-128"/>
                          <a:ea typeface="游ゴシック" panose="020B0400000000000000" pitchFamily="50" charset="-128"/>
                        </a:rPr>
                        <a:t>商品説明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200" dirty="0">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98197723"/>
                  </a:ext>
                </a:extLst>
              </a:tr>
              <a:tr h="417454">
                <a:tc rowSpan="2">
                  <a:txBody>
                    <a:bodyPr/>
                    <a:lstStyle/>
                    <a:p>
                      <a:pPr algn="ctr"/>
                      <a:r>
                        <a:rPr kumimoji="1" lang="ja-JP" altLang="en-US" sz="1200" dirty="0">
                          <a:latin typeface="游ゴシック" panose="020B0400000000000000" pitchFamily="50" charset="-128"/>
                          <a:ea typeface="游ゴシック" panose="020B0400000000000000" pitchFamily="50" charset="-128"/>
                        </a:rPr>
                        <a:t>商品②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dirty="0">
                          <a:latin typeface="游ゴシック" panose="020B0400000000000000" pitchFamily="50" charset="-128"/>
                          <a:ea typeface="游ゴシック" panose="020B0400000000000000" pitchFamily="50" charset="-128"/>
                        </a:rPr>
                        <a:t>商品名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200" dirty="0">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05984043"/>
                  </a:ext>
                </a:extLst>
              </a:tr>
              <a:tr h="1268733">
                <a:tc vMerge="1">
                  <a:txBody>
                    <a:bodyPr/>
                    <a:lstStyle/>
                    <a:p>
                      <a:pPr algn="ctr"/>
                      <a:endParaRPr kumimoji="1" lang="ja-JP" altLang="en-US" sz="1200" dirty="0">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dirty="0">
                          <a:latin typeface="游ゴシック" panose="020B0400000000000000" pitchFamily="50" charset="-128"/>
                          <a:ea typeface="游ゴシック" panose="020B0400000000000000" pitchFamily="50" charset="-128"/>
                        </a:rPr>
                        <a:t>商品説明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200" dirty="0">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15402387"/>
                  </a:ext>
                </a:extLst>
              </a:tr>
              <a:tr h="415344">
                <a:tc rowSpan="2">
                  <a:txBody>
                    <a:bodyPr/>
                    <a:lstStyle/>
                    <a:p>
                      <a:pPr algn="ctr"/>
                      <a:r>
                        <a:rPr kumimoji="1" lang="ja-JP" altLang="en-US" sz="1200" dirty="0">
                          <a:latin typeface="游ゴシック" panose="020B0400000000000000" pitchFamily="50" charset="-128"/>
                          <a:ea typeface="游ゴシック" panose="020B0400000000000000" pitchFamily="50" charset="-128"/>
                        </a:rPr>
                        <a:t>商品③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dirty="0">
                          <a:latin typeface="游ゴシック" panose="020B0400000000000000" pitchFamily="50" charset="-128"/>
                          <a:ea typeface="游ゴシック" panose="020B0400000000000000" pitchFamily="50" charset="-128"/>
                        </a:rPr>
                        <a:t>商品名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200" dirty="0">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80462209"/>
                  </a:ext>
                </a:extLst>
              </a:tr>
              <a:tr h="1268733">
                <a:tc vMerge="1">
                  <a:txBody>
                    <a:bodyPr/>
                    <a:lstStyle/>
                    <a:p>
                      <a:pPr algn="ctr"/>
                      <a:endParaRPr kumimoji="1" lang="ja-JP" altLang="en-US" sz="1200" dirty="0">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dirty="0">
                          <a:latin typeface="游ゴシック" panose="020B0400000000000000" pitchFamily="50" charset="-128"/>
                          <a:ea typeface="游ゴシック" panose="020B0400000000000000" pitchFamily="50" charset="-128"/>
                        </a:rPr>
                        <a:t>商品説明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200" dirty="0">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31589000"/>
                  </a:ext>
                </a:extLst>
              </a:tr>
              <a:tr h="1209489">
                <a:tc gridSpan="3">
                  <a:txBody>
                    <a:bodyPr/>
                    <a:lstStyle/>
                    <a:p>
                      <a:pPr algn="l">
                        <a:lnSpc>
                          <a:spcPts val="1800"/>
                        </a:lnSpc>
                      </a:pPr>
                      <a:r>
                        <a:rPr kumimoji="1" lang="en-US" altLang="ja-JP" sz="1200" b="1" dirty="0">
                          <a:latin typeface="游ゴシック" panose="020B0400000000000000" pitchFamily="50" charset="-128"/>
                          <a:ea typeface="游ゴシック" panose="020B0400000000000000" pitchFamily="50" charset="-128"/>
                        </a:rPr>
                        <a:t>※</a:t>
                      </a:r>
                      <a:r>
                        <a:rPr kumimoji="1" lang="ja-JP" altLang="en-US" sz="1200" b="1" dirty="0">
                          <a:latin typeface="游ゴシック" panose="020B0400000000000000" pitchFamily="50" charset="-128"/>
                          <a:ea typeface="游ゴシック" panose="020B0400000000000000" pitchFamily="50" charset="-128"/>
                        </a:rPr>
                        <a:t> </a:t>
                      </a:r>
                      <a:r>
                        <a:rPr kumimoji="1" lang="ja-JP" altLang="en-US" sz="1400" b="1" dirty="0">
                          <a:latin typeface="游ゴシック" panose="020B0400000000000000" pitchFamily="50" charset="-128"/>
                          <a:ea typeface="游ゴシック" panose="020B0400000000000000" pitchFamily="50" charset="-128"/>
                        </a:rPr>
                        <a:t>別途、</a:t>
                      </a:r>
                      <a:r>
                        <a:rPr kumimoji="1" lang="en-US" altLang="ja-JP" sz="1400" b="1" dirty="0">
                          <a:latin typeface="游ゴシック" panose="020B0400000000000000" pitchFamily="50" charset="-128"/>
                          <a:ea typeface="游ゴシック" panose="020B0400000000000000" pitchFamily="50" charset="-128"/>
                        </a:rPr>
                        <a:t>FCP</a:t>
                      </a:r>
                      <a:r>
                        <a:rPr kumimoji="1" lang="ja-JP" altLang="en-US" sz="1400" b="1" dirty="0">
                          <a:latin typeface="游ゴシック" panose="020B0400000000000000" pitchFamily="50" charset="-128"/>
                          <a:ea typeface="游ゴシック" panose="020B0400000000000000" pitchFamily="50" charset="-128"/>
                        </a:rPr>
                        <a:t>シート（商品規格書）を送付</a:t>
                      </a:r>
                      <a:r>
                        <a:rPr kumimoji="1" lang="ja-JP" altLang="en-US" sz="1200" dirty="0">
                          <a:latin typeface="游ゴシック" panose="020B0400000000000000" pitchFamily="50" charset="-128"/>
                          <a:ea typeface="游ゴシック" panose="020B0400000000000000" pitchFamily="50" charset="-128"/>
                        </a:rPr>
                        <a:t>ください。</a:t>
                      </a:r>
                      <a:endParaRPr kumimoji="1" lang="en-US" altLang="ja-JP" sz="1200" dirty="0">
                        <a:latin typeface="游ゴシック" panose="020B0400000000000000" pitchFamily="50" charset="-128"/>
                        <a:ea typeface="游ゴシック" panose="020B0400000000000000" pitchFamily="50" charset="-128"/>
                      </a:endParaRPr>
                    </a:p>
                    <a:p>
                      <a:pPr algn="l">
                        <a:lnSpc>
                          <a:spcPts val="1800"/>
                        </a:lnSpc>
                      </a:pPr>
                      <a:r>
                        <a:rPr kumimoji="1" lang="en-US" altLang="ja-JP" sz="1200" dirty="0">
                          <a:latin typeface="游ゴシック" panose="020B0400000000000000" pitchFamily="50" charset="-128"/>
                          <a:ea typeface="游ゴシック" panose="020B0400000000000000" pitchFamily="50" charset="-128"/>
                        </a:rPr>
                        <a:t>※ </a:t>
                      </a:r>
                      <a:r>
                        <a:rPr lang="ja-JP" altLang="en-US" sz="1200" dirty="0">
                          <a:latin typeface="游ゴシック" panose="020B0400000000000000" pitchFamily="50" charset="-128"/>
                          <a:ea typeface="游ゴシック" panose="020B0400000000000000" pitchFamily="50" charset="-128"/>
                        </a:rPr>
                        <a:t>調理が必要な商品に関しましては、「調理法」や「おすすめの食べ方」などの商品資料もご提供ください。</a:t>
                      </a:r>
                      <a:endParaRPr kumimoji="1" lang="ja-JP" altLang="en-US" sz="1200" dirty="0">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1200" dirty="0">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1200" dirty="0">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26701271"/>
                  </a:ext>
                </a:extLst>
              </a:tr>
            </a:tbl>
          </a:graphicData>
        </a:graphic>
      </p:graphicFrame>
      <p:sp>
        <p:nvSpPr>
          <p:cNvPr id="23" name="正方形/長方形 22">
            <a:extLst>
              <a:ext uri="{FF2B5EF4-FFF2-40B4-BE49-F238E27FC236}">
                <a16:creationId xmlns:a16="http://schemas.microsoft.com/office/drawing/2014/main" id="{8F00F291-ACF7-4E7A-BB94-3E72AAC38307}"/>
              </a:ext>
            </a:extLst>
          </p:cNvPr>
          <p:cNvSpPr/>
          <p:nvPr/>
        </p:nvSpPr>
        <p:spPr>
          <a:xfrm>
            <a:off x="180007" y="8024900"/>
            <a:ext cx="1199784" cy="1728484"/>
          </a:xfrm>
          <a:prstGeom prst="rect">
            <a:avLst/>
          </a:prstGeom>
          <a:solidFill>
            <a:srgbClr val="FF5050"/>
          </a:solidFill>
          <a:ln w="6350">
            <a:solidFill>
              <a:schemeClr val="tx1"/>
            </a:solidFill>
          </a:ln>
        </p:spPr>
        <p:txBody>
          <a:bodyPr wrap="square" tIns="144000" bIns="144000" anchor="ctr" anchorCtr="1">
            <a:noAutofit/>
          </a:bodyPr>
          <a:lstStyle/>
          <a:p>
            <a:pPr algn="ctr"/>
            <a:r>
              <a:rPr lang="ja-JP" altLang="en-US" sz="1600" b="1" dirty="0">
                <a:solidFill>
                  <a:schemeClr val="bg1"/>
                </a:solidFill>
                <a:latin typeface="游ゴシック" panose="020B0400000000000000" pitchFamily="50" charset="-128"/>
                <a:ea typeface="游ゴシック" panose="020B0400000000000000" pitchFamily="50" charset="-128"/>
              </a:rPr>
              <a:t>商品</a:t>
            </a:r>
            <a:endParaRPr lang="en-US" altLang="ja-JP" sz="1600" b="1" dirty="0">
              <a:solidFill>
                <a:schemeClr val="bg1"/>
              </a:solidFill>
              <a:latin typeface="游ゴシック" panose="020B0400000000000000" pitchFamily="50" charset="-128"/>
              <a:ea typeface="游ゴシック" panose="020B0400000000000000" pitchFamily="50" charset="-128"/>
            </a:endParaRPr>
          </a:p>
          <a:p>
            <a:pPr algn="ctr"/>
            <a:r>
              <a:rPr lang="ja-JP" altLang="en-US" sz="1600" b="1" dirty="0">
                <a:solidFill>
                  <a:schemeClr val="bg1"/>
                </a:solidFill>
                <a:latin typeface="游ゴシック" panose="020B0400000000000000" pitchFamily="50" charset="-128"/>
                <a:ea typeface="游ゴシック" panose="020B0400000000000000" pitchFamily="50" charset="-128"/>
              </a:rPr>
              <a:t>サンプル</a:t>
            </a:r>
            <a:endParaRPr lang="en-US" altLang="ja-JP" sz="1600" b="1" dirty="0">
              <a:solidFill>
                <a:schemeClr val="bg1"/>
              </a:solidFill>
              <a:latin typeface="游ゴシック" panose="020B0400000000000000" pitchFamily="50" charset="-128"/>
              <a:ea typeface="游ゴシック" panose="020B0400000000000000" pitchFamily="50" charset="-128"/>
            </a:endParaRPr>
          </a:p>
        </p:txBody>
      </p:sp>
      <p:sp>
        <p:nvSpPr>
          <p:cNvPr id="24" name="正方形/長方形 23">
            <a:extLst>
              <a:ext uri="{FF2B5EF4-FFF2-40B4-BE49-F238E27FC236}">
                <a16:creationId xmlns:a16="http://schemas.microsoft.com/office/drawing/2014/main" id="{49F73230-76AE-447A-B9CD-FFD428859876}"/>
              </a:ext>
            </a:extLst>
          </p:cNvPr>
          <p:cNvSpPr/>
          <p:nvPr/>
        </p:nvSpPr>
        <p:spPr>
          <a:xfrm>
            <a:off x="1379791" y="8024900"/>
            <a:ext cx="5268864" cy="1728484"/>
          </a:xfrm>
          <a:prstGeom prst="rect">
            <a:avLst/>
          </a:prstGeom>
          <a:solidFill>
            <a:schemeClr val="bg1"/>
          </a:solidFill>
          <a:ln w="6350">
            <a:solidFill>
              <a:schemeClr val="tx1"/>
            </a:solidFill>
          </a:ln>
        </p:spPr>
        <p:txBody>
          <a:bodyPr wrap="square" tIns="144000" bIns="144000" anchor="ctr" anchorCtr="1">
            <a:noAutofit/>
          </a:bodyPr>
          <a:lstStyle/>
          <a:p>
            <a:pPr algn="ctr"/>
            <a:r>
              <a:rPr lang="ja-JP" altLang="en-US" sz="1600" dirty="0">
                <a:solidFill>
                  <a:schemeClr val="bg1"/>
                </a:solidFill>
                <a:latin typeface="ＤＦＧ特太ゴシック体" panose="020B0A00010101010101" pitchFamily="50" charset="-128"/>
                <a:ea typeface="ＤＦＧ特太ゴシック体" panose="020B0A00010101010101" pitchFamily="50" charset="-128"/>
              </a:rPr>
              <a:t>商品</a:t>
            </a:r>
            <a:endParaRPr lang="en-US" altLang="ja-JP" sz="1600" dirty="0">
              <a:solidFill>
                <a:schemeClr val="bg1"/>
              </a:solidFill>
              <a:latin typeface="ＤＦＧ特太ゴシック体" panose="020B0A00010101010101" pitchFamily="50" charset="-128"/>
              <a:ea typeface="ＤＦＧ特太ゴシック体" panose="020B0A00010101010101" pitchFamily="50" charset="-128"/>
            </a:endParaRPr>
          </a:p>
          <a:p>
            <a:pPr algn="ctr"/>
            <a:r>
              <a:rPr lang="ja-JP" altLang="en-US" sz="1600" dirty="0">
                <a:solidFill>
                  <a:schemeClr val="bg1"/>
                </a:solidFill>
                <a:latin typeface="ＤＦＧ特太ゴシック体" panose="020B0A00010101010101" pitchFamily="50" charset="-128"/>
                <a:ea typeface="ＤＦＧ特太ゴシック体" panose="020B0A00010101010101" pitchFamily="50" charset="-128"/>
              </a:rPr>
              <a:t>サンプル</a:t>
            </a:r>
            <a:endParaRPr lang="en-US" altLang="ja-JP" sz="1600" dirty="0">
              <a:solidFill>
                <a:schemeClr val="bg1"/>
              </a:solidFill>
              <a:latin typeface="ＤＦＧ特太ゴシック体" panose="020B0A00010101010101" pitchFamily="50" charset="-128"/>
              <a:ea typeface="ＤＦＧ特太ゴシック体" panose="020B0A00010101010101" pitchFamily="50" charset="-128"/>
            </a:endParaRPr>
          </a:p>
        </p:txBody>
      </p:sp>
      <p:sp>
        <p:nvSpPr>
          <p:cNvPr id="19" name="テキスト ボックス 18">
            <a:extLst>
              <a:ext uri="{FF2B5EF4-FFF2-40B4-BE49-F238E27FC236}">
                <a16:creationId xmlns:a16="http://schemas.microsoft.com/office/drawing/2014/main" id="{1E44776F-7336-4861-ADD8-01FDA913EF58}"/>
              </a:ext>
            </a:extLst>
          </p:cNvPr>
          <p:cNvSpPr txBox="1"/>
          <p:nvPr/>
        </p:nvSpPr>
        <p:spPr>
          <a:xfrm>
            <a:off x="1477870" y="8066894"/>
            <a:ext cx="5107285" cy="890757"/>
          </a:xfrm>
          <a:prstGeom prst="rect">
            <a:avLst/>
          </a:prstGeom>
          <a:noFill/>
        </p:spPr>
        <p:txBody>
          <a:bodyPr wrap="square" rtlCol="0">
            <a:spAutoFit/>
          </a:bodyPr>
          <a:lstStyle/>
          <a:p>
            <a:pPr>
              <a:lnSpc>
                <a:spcPts val="2100"/>
              </a:lnSpc>
            </a:pPr>
            <a:r>
              <a:rPr lang="ja-JP" altLang="en-US" sz="1200" dirty="0">
                <a:latin typeface="游ゴシック" panose="020B0400000000000000" pitchFamily="50" charset="-128"/>
                <a:ea typeface="游ゴシック" panose="020B0400000000000000" pitchFamily="50" charset="-128"/>
              </a:rPr>
              <a:t>事務局での試食や、販促物に使用する写真撮影を行うため、</a:t>
            </a:r>
            <a:endParaRPr lang="en-US" altLang="ja-JP" sz="1200" dirty="0">
              <a:latin typeface="游ゴシック" panose="020B0400000000000000" pitchFamily="50" charset="-128"/>
              <a:ea typeface="游ゴシック" panose="020B0400000000000000" pitchFamily="50" charset="-128"/>
            </a:endParaRPr>
          </a:p>
          <a:p>
            <a:pPr>
              <a:lnSpc>
                <a:spcPts val="2100"/>
              </a:lnSpc>
            </a:pPr>
            <a:r>
              <a:rPr lang="ja-JP" altLang="en-US" sz="1200" dirty="0">
                <a:latin typeface="游ゴシック" panose="020B0400000000000000" pitchFamily="50" charset="-128"/>
                <a:ea typeface="游ゴシック" panose="020B0400000000000000" pitchFamily="50" charset="-128"/>
              </a:rPr>
              <a:t>　</a:t>
            </a:r>
            <a:r>
              <a:rPr lang="en-US" altLang="ja-JP" sz="1600" b="1" u="sng" dirty="0">
                <a:latin typeface="游ゴシック" panose="020B0400000000000000" pitchFamily="50" charset="-128"/>
                <a:ea typeface="游ゴシック" panose="020B0400000000000000" pitchFamily="50" charset="-128"/>
              </a:rPr>
              <a:t>7</a:t>
            </a:r>
            <a:r>
              <a:rPr lang="ja-JP" altLang="en-US" sz="1600" b="1" u="sng" dirty="0">
                <a:latin typeface="游ゴシック" panose="020B0400000000000000" pitchFamily="50" charset="-128"/>
                <a:ea typeface="游ゴシック" panose="020B0400000000000000" pitchFamily="50" charset="-128"/>
              </a:rPr>
              <a:t>月</a:t>
            </a:r>
            <a:r>
              <a:rPr lang="en-US" altLang="ja-JP" sz="1600" b="1" u="sng" dirty="0">
                <a:latin typeface="游ゴシック" panose="020B0400000000000000" pitchFamily="50" charset="-128"/>
                <a:ea typeface="游ゴシック" panose="020B0400000000000000" pitchFamily="50" charset="-128"/>
              </a:rPr>
              <a:t>16</a:t>
            </a:r>
            <a:r>
              <a:rPr lang="ja-JP" altLang="en-US" sz="1600" b="1" u="sng" dirty="0">
                <a:latin typeface="游ゴシック" panose="020B0400000000000000" pitchFamily="50" charset="-128"/>
                <a:ea typeface="游ゴシック" panose="020B0400000000000000" pitchFamily="50" charset="-128"/>
              </a:rPr>
              <a:t>日（水）着</a:t>
            </a:r>
            <a:r>
              <a:rPr lang="ja-JP" altLang="en-US" sz="1200" dirty="0">
                <a:latin typeface="游ゴシック" panose="020B0400000000000000" pitchFamily="50" charset="-128"/>
                <a:ea typeface="游ゴシック" panose="020B0400000000000000" pitchFamily="50" charset="-128"/>
              </a:rPr>
              <a:t>にて、</a:t>
            </a:r>
            <a:r>
              <a:rPr lang="ja-JP" altLang="en-US" sz="1600" b="1" u="sng" dirty="0">
                <a:latin typeface="游ゴシック" panose="020B0400000000000000" pitchFamily="50" charset="-128"/>
                <a:ea typeface="游ゴシック" panose="020B0400000000000000" pitchFamily="50" charset="-128"/>
              </a:rPr>
              <a:t>商品サンプルを各</a:t>
            </a:r>
            <a:r>
              <a:rPr lang="en-US" altLang="ja-JP" sz="1600" b="1" u="sng" dirty="0">
                <a:latin typeface="游ゴシック" panose="020B0400000000000000" pitchFamily="50" charset="-128"/>
                <a:ea typeface="游ゴシック" panose="020B0400000000000000" pitchFamily="50" charset="-128"/>
              </a:rPr>
              <a:t>3</a:t>
            </a:r>
            <a:r>
              <a:rPr lang="ja-JP" altLang="en-US" sz="1600" b="1" u="sng" dirty="0">
                <a:latin typeface="游ゴシック" panose="020B0400000000000000" pitchFamily="50" charset="-128"/>
                <a:ea typeface="游ゴシック" panose="020B0400000000000000" pitchFamily="50" charset="-128"/>
              </a:rPr>
              <a:t>個ずつ</a:t>
            </a:r>
            <a:r>
              <a:rPr lang="ja-JP" altLang="en-US" sz="1200" dirty="0">
                <a:latin typeface="游ゴシック" panose="020B0400000000000000" pitchFamily="50" charset="-128"/>
                <a:ea typeface="游ゴシック" panose="020B0400000000000000" pitchFamily="50" charset="-128"/>
              </a:rPr>
              <a:t>、</a:t>
            </a:r>
            <a:endParaRPr lang="en-US" altLang="ja-JP" sz="1200" dirty="0">
              <a:latin typeface="游ゴシック" panose="020B0400000000000000" pitchFamily="50" charset="-128"/>
              <a:ea typeface="游ゴシック" panose="020B0400000000000000" pitchFamily="50" charset="-128"/>
            </a:endParaRPr>
          </a:p>
          <a:p>
            <a:pPr>
              <a:lnSpc>
                <a:spcPts val="2100"/>
              </a:lnSpc>
            </a:pPr>
            <a:r>
              <a:rPr lang="ja-JP" altLang="en-US" sz="1200" dirty="0">
                <a:latin typeface="游ゴシック" panose="020B0400000000000000" pitchFamily="50" charset="-128"/>
                <a:ea typeface="游ゴシック" panose="020B0400000000000000" pitchFamily="50" charset="-128"/>
              </a:rPr>
              <a:t>以下事務局宛にお送りください。</a:t>
            </a:r>
            <a:endParaRPr lang="en-US" altLang="ja-JP" sz="1200" dirty="0">
              <a:latin typeface="游ゴシック" panose="020B0400000000000000" pitchFamily="50" charset="-128"/>
              <a:ea typeface="游ゴシック" panose="020B0400000000000000" pitchFamily="50" charset="-128"/>
            </a:endParaRPr>
          </a:p>
        </p:txBody>
      </p:sp>
      <p:sp>
        <p:nvSpPr>
          <p:cNvPr id="25" name="テキスト ボックス 24">
            <a:extLst>
              <a:ext uri="{FF2B5EF4-FFF2-40B4-BE49-F238E27FC236}">
                <a16:creationId xmlns:a16="http://schemas.microsoft.com/office/drawing/2014/main" id="{31122E9E-000D-4BA6-A164-0DBFB5E94B99}"/>
              </a:ext>
            </a:extLst>
          </p:cNvPr>
          <p:cNvSpPr txBox="1"/>
          <p:nvPr/>
        </p:nvSpPr>
        <p:spPr>
          <a:xfrm>
            <a:off x="1477870" y="8877118"/>
            <a:ext cx="5107285" cy="876266"/>
          </a:xfrm>
          <a:prstGeom prst="rect">
            <a:avLst/>
          </a:prstGeom>
          <a:noFill/>
        </p:spPr>
        <p:txBody>
          <a:bodyPr wrap="square" rtlCol="0">
            <a:spAutoFit/>
          </a:bodyPr>
          <a:lstStyle/>
          <a:p>
            <a:pPr>
              <a:lnSpc>
                <a:spcPts val="2100"/>
              </a:lnSpc>
            </a:pPr>
            <a:r>
              <a:rPr lang="ja-JP" altLang="en-US" sz="1200" dirty="0">
                <a:latin typeface="游ゴシック" panose="020B0400000000000000" pitchFamily="50" charset="-128"/>
                <a:ea typeface="游ゴシック" panose="020B0400000000000000" pitchFamily="50" charset="-128"/>
              </a:rPr>
              <a:t>　送付先：　〒</a:t>
            </a:r>
            <a:r>
              <a:rPr lang="en-US" altLang="ja-JP" sz="1200" dirty="0">
                <a:latin typeface="游ゴシック" panose="020B0400000000000000" pitchFamily="50" charset="-128"/>
                <a:ea typeface="游ゴシック" panose="020B0400000000000000" pitchFamily="50" charset="-128"/>
              </a:rPr>
              <a:t>111-0034</a:t>
            </a:r>
            <a:r>
              <a:rPr lang="ja-JP" altLang="en-US" sz="1200" dirty="0">
                <a:latin typeface="游ゴシック" panose="020B0400000000000000" pitchFamily="50" charset="-128"/>
                <a:ea typeface="游ゴシック" panose="020B0400000000000000" pitchFamily="50" charset="-128"/>
              </a:rPr>
              <a:t>　東京都台東区雷門</a:t>
            </a:r>
            <a:r>
              <a:rPr lang="en-US" altLang="ja-JP" sz="1200" dirty="0">
                <a:latin typeface="游ゴシック" panose="020B0400000000000000" pitchFamily="50" charset="-128"/>
                <a:ea typeface="游ゴシック" panose="020B0400000000000000" pitchFamily="50" charset="-128"/>
              </a:rPr>
              <a:t>1-2-5</a:t>
            </a:r>
          </a:p>
          <a:p>
            <a:pPr>
              <a:lnSpc>
                <a:spcPts val="2100"/>
              </a:lnSpc>
            </a:pPr>
            <a:r>
              <a:rPr lang="en-US" altLang="ja-JP" sz="1200" dirty="0">
                <a:latin typeface="游ゴシック" panose="020B0400000000000000" pitchFamily="50" charset="-128"/>
                <a:ea typeface="游ゴシック" panose="020B0400000000000000" pitchFamily="50" charset="-128"/>
              </a:rPr>
              <a:t>	</a:t>
            </a:r>
            <a:r>
              <a:rPr lang="ja-JP" altLang="en-US" sz="1200" dirty="0">
                <a:latin typeface="游ゴシック" panose="020B0400000000000000" pitchFamily="50" charset="-128"/>
                <a:ea typeface="游ゴシック" panose="020B0400000000000000" pitchFamily="50" charset="-128"/>
              </a:rPr>
              <a:t>株式会社生産者直売のれん会　中西宛</a:t>
            </a:r>
            <a:endParaRPr lang="en-US" altLang="ja-JP" sz="1200" dirty="0">
              <a:latin typeface="游ゴシック" panose="020B0400000000000000" pitchFamily="50" charset="-128"/>
              <a:ea typeface="游ゴシック" panose="020B0400000000000000" pitchFamily="50" charset="-128"/>
            </a:endParaRPr>
          </a:p>
          <a:p>
            <a:pPr>
              <a:lnSpc>
                <a:spcPts val="2100"/>
              </a:lnSpc>
            </a:pPr>
            <a:r>
              <a:rPr lang="en-US" altLang="ja-JP" sz="1200" dirty="0">
                <a:latin typeface="游ゴシック" panose="020B0400000000000000" pitchFamily="50" charset="-128"/>
                <a:ea typeface="游ゴシック" panose="020B0400000000000000" pitchFamily="50" charset="-128"/>
              </a:rPr>
              <a:t>	TEL</a:t>
            </a:r>
            <a:r>
              <a:rPr lang="ja-JP" altLang="en-US" sz="1200" dirty="0">
                <a:latin typeface="游ゴシック" panose="020B0400000000000000" pitchFamily="50" charset="-128"/>
                <a:ea typeface="游ゴシック" panose="020B0400000000000000" pitchFamily="50" charset="-128"/>
              </a:rPr>
              <a:t>：</a:t>
            </a:r>
            <a:r>
              <a:rPr lang="en-US" altLang="ja-JP" sz="1200" dirty="0">
                <a:latin typeface="游ゴシック" panose="020B0400000000000000" pitchFamily="50" charset="-128"/>
                <a:ea typeface="游ゴシック" panose="020B0400000000000000" pitchFamily="50" charset="-128"/>
              </a:rPr>
              <a:t>03-5827-7530</a:t>
            </a:r>
          </a:p>
        </p:txBody>
      </p:sp>
    </p:spTree>
    <p:extLst>
      <p:ext uri="{BB962C8B-B14F-4D97-AF65-F5344CB8AC3E}">
        <p14:creationId xmlns:p14="http://schemas.microsoft.com/office/powerpoint/2010/main" val="113301677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TotalTime>
  <Words>468</Words>
  <Application>Microsoft Office PowerPoint</Application>
  <PresentationFormat>A4 210 x 297 mm</PresentationFormat>
  <Paragraphs>67</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ＤＦＧ特太ゴシック体</vt:lpstr>
      <vt:lpstr>游ゴシック</vt:lpstr>
      <vt:lpstr>Arial</vt:lpstr>
      <vt:lpstr>Calibri</vt:lpstr>
      <vt:lpstr>Calibri Light</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中西雅和</dc:creator>
  <cp:lastModifiedBy>雅和 中西</cp:lastModifiedBy>
  <cp:revision>71</cp:revision>
  <cp:lastPrinted>2025-06-26T05:32:56Z</cp:lastPrinted>
  <dcterms:modified xsi:type="dcterms:W3CDTF">2025-06-26T05:33:00Z</dcterms:modified>
</cp:coreProperties>
</file>