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7"/>
  </p:notesMasterIdLst>
  <p:handoutMasterIdLst>
    <p:handoutMasterId r:id="rId8"/>
  </p:handoutMasterIdLst>
  <p:sldIdLst>
    <p:sldId id="272" r:id="rId5"/>
    <p:sldId id="273" r:id="rId6"/>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597"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945"/>
    <a:srgbClr val="FAC360"/>
    <a:srgbClr val="F2F268"/>
    <a:srgbClr val="FFD85B"/>
    <a:srgbClr val="FF7C80"/>
    <a:srgbClr val="FFF2C8"/>
    <a:srgbClr val="FFFFFF"/>
    <a:srgbClr val="FFFFCC"/>
    <a:srgbClr val="66FFCC"/>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74" autoAdjust="0"/>
  </p:normalViewPr>
  <p:slideViewPr>
    <p:cSldViewPr snapToGrid="0" showGuides="1">
      <p:cViewPr>
        <p:scale>
          <a:sx n="98" d="100"/>
          <a:sy n="98" d="100"/>
        </p:scale>
        <p:origin x="936" y="282"/>
      </p:cViewPr>
      <p:guideLst>
        <p:guide pos="3840"/>
        <p:guide pos="597"/>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EDA40-91A9-49DC-B402-0EBE674AAEA5}"/>
              </a:ext>
            </a:extLst>
          </p:cNvPr>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8CBB508-5589-42E7-A433-D119AC0FFB77}"/>
              </a:ext>
            </a:extLst>
          </p:cNvPr>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872BFC85-49E4-447A-A7E3-16153CB2FE2A}" type="datetimeFigureOut">
              <a:rPr lang="en-US" smtClean="0"/>
              <a:t>2/17/2025</a:t>
            </a:fld>
            <a:endParaRPr lang="en-US" dirty="0"/>
          </a:p>
        </p:txBody>
      </p:sp>
      <p:sp>
        <p:nvSpPr>
          <p:cNvPr id="4" name="Footer Placeholder 3">
            <a:extLst>
              <a:ext uri="{FF2B5EF4-FFF2-40B4-BE49-F238E27FC236}">
                <a16:creationId xmlns:a16="http://schemas.microsoft.com/office/drawing/2014/main" id="{E9232ABA-B33A-4B3B-8412-C1773FBF3DB6}"/>
              </a:ext>
            </a:extLst>
          </p:cNvPr>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AB1832E-3B48-42CB-80A7-CD8E48D52DDC}"/>
              </a:ext>
            </a:extLst>
          </p:cNvPr>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9F1072A3-100F-40A9-915F-8D2D9E6962D8}" type="slidenum">
              <a:rPr lang="en-US" smtClean="0"/>
              <a:t>‹#›</a:t>
            </a:fld>
            <a:endParaRPr lang="en-US" dirty="0"/>
          </a:p>
        </p:txBody>
      </p:sp>
    </p:spTree>
    <p:extLst>
      <p:ext uri="{BB962C8B-B14F-4D97-AF65-F5344CB8AC3E}">
        <p14:creationId xmlns:p14="http://schemas.microsoft.com/office/powerpoint/2010/main" val="51353712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2-04T08:27:34.874"/>
    </inkml:context>
    <inkml:brush xml:id="br0">
      <inkml:brushProperty name="width" value="0.5" units="cm"/>
      <inkml:brushProperty name="height" value="1" units="cm"/>
      <inkml:brushProperty name="color" value="#F9B945"/>
      <inkml:brushProperty name="tip" value="rectangle"/>
      <inkml:brushProperty name="rasterOp" value="maskPen"/>
      <inkml:brushProperty name="ignorePressure" value="1"/>
    </inkml:brush>
  </inkml:definitions>
  <inkml:trace contextRef="#ctx0" brushRef="#br0">0 1,'21731'0,"-17347"0,-4316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1071B50E-4C60-4F9E-B773-52059170945B}" type="datetimeFigureOut">
              <a:rPr lang="en-US" noProof="0" smtClean="0"/>
              <a:t>2/17/2025</a:t>
            </a:fld>
            <a:endParaRPr lang="en-US" noProof="0" dirty="0"/>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79230CFA-805A-4FD3-B3A0-DAAA5993DA17}" type="slidenum">
              <a:rPr lang="en-US" noProof="0" smtClean="0"/>
              <a:t>‹#›</a:t>
            </a:fld>
            <a:endParaRPr lang="en-US" noProof="0" dirty="0"/>
          </a:p>
        </p:txBody>
      </p:sp>
    </p:spTree>
    <p:extLst>
      <p:ext uri="{BB962C8B-B14F-4D97-AF65-F5344CB8AC3E}">
        <p14:creationId xmlns:p14="http://schemas.microsoft.com/office/powerpoint/2010/main" val="798927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ja-JP" altLang="en-US" noProof="0"/>
              <a:t>図を追加</a:t>
            </a:r>
            <a:endParaRPr lang="en-US" noProof="0" dirty="0"/>
          </a:p>
        </p:txBody>
      </p: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0450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537" userDrawn="1">
          <p15:clr>
            <a:srgbClr val="FBAE40"/>
          </p15:clr>
        </p15:guide>
        <p15:guide id="3" pos="138" userDrawn="1">
          <p15:clr>
            <a:srgbClr val="FBAE40"/>
          </p15:clr>
        </p15:guide>
        <p15:guide id="4" orient="horz" pos="4178" userDrawn="1">
          <p15:clr>
            <a:srgbClr val="FBAE40"/>
          </p15:clr>
        </p15:guide>
        <p15:guide id="5" orient="horz" pos="142" userDrawn="1">
          <p15:clr>
            <a:srgbClr val="FBAE40"/>
          </p15:clr>
        </p15:guide>
        <p15:guide id="6" pos="2457" userDrawn="1">
          <p15:clr>
            <a:srgbClr val="FBAE40"/>
          </p15:clr>
        </p15:guide>
        <p15:guide id="7" pos="43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56172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00786568"/>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6"/>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29" name="Content Placeholder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endParaRPr lang="en-US" noProof="0"/>
          </a:p>
        </p:txBody>
      </p:sp>
    </p:spTree>
    <p:extLst>
      <p:ext uri="{BB962C8B-B14F-4D97-AF65-F5344CB8AC3E}">
        <p14:creationId xmlns:p14="http://schemas.microsoft.com/office/powerpoint/2010/main" val="2543430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6"/>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4" name="Content Placeholder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endParaRPr lang="en-US" noProof="0"/>
          </a:p>
        </p:txBody>
      </p:sp>
      <p:sp>
        <p:nvSpPr>
          <p:cNvPr id="15" name="Content Placeholder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endParaRPr lang="en-US" noProof="0"/>
          </a:p>
        </p:txBody>
      </p:sp>
    </p:spTree>
    <p:extLst>
      <p:ext uri="{BB962C8B-B14F-4D97-AF65-F5344CB8AC3E}">
        <p14:creationId xmlns:p14="http://schemas.microsoft.com/office/powerpoint/2010/main" val="12848131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6"/>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8" name="Text Placeholder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anchor="b"/>
          <a:lstStyle>
            <a:lvl1pPr marL="0" indent="0">
              <a:buNone/>
              <a:defRPr lang="en-US" b="1" dirty="0">
                <a:solidFill>
                  <a:schemeClr val="accent6"/>
                </a:solidFill>
              </a:defRPr>
            </a:lvl1pPr>
          </a:lstStyle>
          <a:p>
            <a:pPr marL="228600" lvl="0" indent="-228600"/>
            <a:r>
              <a:rPr lang="ja-JP" altLang="en-US" noProof="0"/>
              <a:t>マスター テキストの書式設定</a:t>
            </a:r>
          </a:p>
        </p:txBody>
      </p:sp>
      <p:sp>
        <p:nvSpPr>
          <p:cNvPr id="20" name="Text Placeholder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noProof="0"/>
              <a:t>マスター テキストの書式設定</a:t>
            </a:r>
          </a:p>
        </p:txBody>
      </p:sp>
      <p:sp>
        <p:nvSpPr>
          <p:cNvPr id="21" name="Content Placeholder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endParaRPr lang="en-US" noProof="0"/>
          </a:p>
        </p:txBody>
      </p:sp>
      <p:sp>
        <p:nvSpPr>
          <p:cNvPr id="24" name="Content Placeholder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endParaRPr lang="en-US" noProof="0"/>
          </a:p>
        </p:txBody>
      </p:sp>
    </p:spTree>
    <p:extLst>
      <p:ext uri="{BB962C8B-B14F-4D97-AF65-F5344CB8AC3E}">
        <p14:creationId xmlns:p14="http://schemas.microsoft.com/office/powerpoint/2010/main" val="2452267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タイトル付きの&#10;コンテンツ">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noProof="0"/>
              <a:t>マスター テキストの書式設定</a:t>
            </a:r>
          </a:p>
        </p:txBody>
      </p:sp>
      <p:sp>
        <p:nvSpPr>
          <p:cNvPr id="14" name="Content Placeholder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a:lstStyle>
            <a:lvl1pPr>
              <a:buClr>
                <a:schemeClr val="accent2"/>
              </a:buClr>
              <a:defRPr sz="2400"/>
            </a:lvl1pPr>
            <a:lvl2pPr>
              <a:buClr>
                <a:schemeClr val="accent2"/>
              </a:buClr>
              <a:defRPr sz="2000"/>
            </a:lvl2pPr>
            <a:lvl3pPr>
              <a:buClr>
                <a:schemeClr val="accent2"/>
              </a:buClr>
              <a:defRPr sz="1800"/>
            </a:lvl3pPr>
            <a:lvl4pPr>
              <a:buClr>
                <a:schemeClr val="accent2"/>
              </a:buClr>
              <a:defRPr sz="1600"/>
            </a:lvl4pPr>
            <a:lvl5pPr>
              <a:buClr>
                <a:schemeClr val="accent2"/>
              </a:buClr>
              <a:defRPr sz="1600"/>
            </a:lvl5pPr>
            <a:lvl6pPr>
              <a:defRPr sz="2000"/>
            </a:lvl6pPr>
            <a:lvl7pPr>
              <a:defRPr sz="2000"/>
            </a:lvl7pPr>
            <a:lvl8pPr>
              <a:defRPr sz="2000"/>
            </a:lvl8pPr>
            <a:lvl9pPr>
              <a:defRPr sz="2000"/>
            </a:lvl9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endParaRPr lang="en-US" noProof="0"/>
          </a:p>
        </p:txBody>
      </p:sp>
    </p:spTree>
    <p:extLst>
      <p:ext uri="{BB962C8B-B14F-4D97-AF65-F5344CB8AC3E}">
        <p14:creationId xmlns:p14="http://schemas.microsoft.com/office/powerpoint/2010/main" val="255265375"/>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noProof="0"/>
              <a:t>マスター テキストの書式設定</a:t>
            </a:r>
          </a:p>
        </p:txBody>
      </p:sp>
      <p:sp>
        <p:nvSpPr>
          <p:cNvPr id="12" name="Picture Placeholder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noProof="0"/>
              <a:t>図を追加</a:t>
            </a:r>
            <a:endParaRPr lang="en-US" noProof="0" dirty="0"/>
          </a:p>
        </p:txBody>
      </p:sp>
    </p:spTree>
    <p:extLst>
      <p:ext uri="{BB962C8B-B14F-4D97-AF65-F5344CB8AC3E}">
        <p14:creationId xmlns:p14="http://schemas.microsoft.com/office/powerpoint/2010/main" val="261430260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C52C5C1-EC33-44C1-9D54-A1058BBF1812}"/>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grpSp>
        <p:nvGrpSpPr>
          <p:cNvPr id="26" name="Group 25">
            <a:extLst>
              <a:ext uri="{FF2B5EF4-FFF2-40B4-BE49-F238E27FC236}">
                <a16:creationId xmlns:a16="http://schemas.microsoft.com/office/drawing/2014/main" id="{8A0030CD-8C9E-4AA5-8C5D-F9B2EDB7E17A}"/>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Parallelogram 28">
              <a:extLst>
                <a:ext uri="{FF2B5EF4-FFF2-40B4-BE49-F238E27FC236}">
                  <a16:creationId xmlns:a16="http://schemas.microsoft.com/office/drawing/2014/main" id="{57D44C42-44C0-420A-A125-9B1A979D4F56}"/>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Parallelogram 29">
            <a:extLst>
              <a:ext uri="{FF2B5EF4-FFF2-40B4-BE49-F238E27FC236}">
                <a16:creationId xmlns:a16="http://schemas.microsoft.com/office/drawing/2014/main" id="{406089BB-36DC-4E23-B215-527A8A18FCFB}"/>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578C43A6-50C6-704E-BADC-6D83BADE7316}"/>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3419906843"/>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7E8A2C98-F26E-415A-B931-1B89CA46C1CF}"/>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831840" cy="3541007"/>
            <a:chOff x="-192127" y="-2"/>
            <a:chExt cx="4831840"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F5A729A7-3A5C-405C-AE06-180E7529E477}"/>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1" name="Parallelogram 30">
            <a:extLst>
              <a:ext uri="{FF2B5EF4-FFF2-40B4-BE49-F238E27FC236}">
                <a16:creationId xmlns:a16="http://schemas.microsoft.com/office/drawing/2014/main" id="{41E23981-B12A-4AC3-A030-337BBBA5E45B}"/>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3" name="Title 1" title="Title ">
            <a:extLst>
              <a:ext uri="{FF2B5EF4-FFF2-40B4-BE49-F238E27FC236}">
                <a16:creationId xmlns:a16="http://schemas.microsoft.com/office/drawing/2014/main" id="{59067A2C-FE71-4381-BE51-08DAC5E4354A}"/>
              </a:ext>
            </a:extLst>
          </p:cNvPr>
          <p:cNvSpPr>
            <a:spLocks noGrp="1"/>
          </p:cNvSpPr>
          <p:nvPr>
            <p:ph type="title" hasCustomPrompt="1"/>
          </p:nvPr>
        </p:nvSpPr>
        <p:spPr>
          <a:xfrm>
            <a:off x="518678" y="209028"/>
            <a:ext cx="8333222" cy="1215566"/>
          </a:xfrm>
          <a:prstGeom prst="rect">
            <a:avLst/>
          </a:prstGeom>
        </p:spPr>
        <p:txBody>
          <a:bodyPr anchor="b">
            <a:normAutofit/>
          </a:bodyPr>
          <a:lstStyle>
            <a:lvl1pPr>
              <a:defRPr sz="4400" b="1">
                <a:solidFill>
                  <a:schemeClr val="accent1"/>
                </a:solidFill>
              </a:defRPr>
            </a:lvl1pPr>
          </a:lstStyle>
          <a:p>
            <a:r>
              <a:rPr lang="en-US" noProof="0"/>
              <a:t>Click to Edit Master Title Style </a:t>
            </a:r>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65841909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E2EB-00DF-4EBA-BF1F-D37805D45585}"/>
              </a:ext>
            </a:extLst>
          </p:cNvPr>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1658918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ja-JP" altLang="en-US" noProof="0"/>
              <a:t>図を追加</a:t>
            </a:r>
            <a:endParaRPr lang="en-US" noProof="0" dirty="0"/>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23998309"/>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guide id="3" pos="143" userDrawn="1">
          <p15:clr>
            <a:srgbClr val="FBAE40"/>
          </p15:clr>
        </p15:guide>
        <p15:guide id="4" orient="horz" pos="4170" userDrawn="1">
          <p15:clr>
            <a:srgbClr val="FBAE40"/>
          </p15:clr>
        </p15:guide>
        <p15:guide id="5" pos="7537" userDrawn="1">
          <p15:clr>
            <a:srgbClr val="FBAE40"/>
          </p15:clr>
        </p15:guide>
        <p15:guide id="6" orient="horz" pos="1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endParaRPr lang="en-US" noProof="0"/>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3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tx1"/>
                </a:solidFill>
              </a:defRPr>
            </a:lvl1pPr>
          </a:lstStyle>
          <a:p>
            <a:r>
              <a:rPr lang="ja-JP" altLang="en-US" noProof="0"/>
              <a:t>図を追加</a:t>
            </a:r>
            <a:endParaRPr lang="en-US" noProof="0" dirty="0"/>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344223058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02">
    <p:spTree>
      <p:nvGrpSpPr>
        <p:cNvPr id="1" name=""/>
        <p:cNvGrpSpPr/>
        <p:nvPr/>
      </p:nvGrpSpPr>
      <p:grpSpPr>
        <a:xfrm>
          <a:off x="0" y="0"/>
          <a:ext cx="0" cy="0"/>
          <a:chOff x="0" y="0"/>
          <a:chExt cx="0" cy="0"/>
        </a:xfrm>
      </p:grpSpPr>
      <p:sp>
        <p:nvSpPr>
          <p:cNvPr id="35" name="Right Tri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ja-JP" altLang="en-US" noProof="0"/>
              <a:t>図を追加</a:t>
            </a:r>
            <a:endParaRPr lang="en-US" noProof="0" dirty="0"/>
          </a:p>
        </p:txBody>
      </p:sp>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endParaRPr lang="en-US" noProof="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2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17" name="TextBox 16">
            <a:extLst>
              <a:ext uri="{FF2B5EF4-FFF2-40B4-BE49-F238E27FC236}">
                <a16:creationId xmlns:a16="http://schemas.microsoft.com/office/drawing/2014/main" id="{3EB154C1-CE47-4220-9832-4FD0868A64A8}"/>
              </a:ext>
            </a:extLst>
          </p:cNvPr>
          <p:cNvSpPr txBox="1"/>
          <p:nvPr userDrawn="1"/>
        </p:nvSpPr>
        <p:spPr>
          <a:xfrm>
            <a:off x="11073384" y="237744"/>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sp>
        <p:nvSpPr>
          <p:cNvPr id="19" name="Title 1" title="Titl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2" name="Footer Placeholder 1">
            <a:extLst>
              <a:ext uri="{FF2B5EF4-FFF2-40B4-BE49-F238E27FC236}">
                <a16:creationId xmlns:a16="http://schemas.microsoft.com/office/drawing/2014/main" id="{6E55A0B9-F639-8643-9C4D-B93B8EE21A79}"/>
              </a:ext>
            </a:extLst>
          </p:cNvPr>
          <p:cNvSpPr>
            <a:spLocks noGrp="1"/>
          </p:cNvSpPr>
          <p:nvPr>
            <p:ph type="ftr" sz="quarter" idx="15"/>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428311092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ion with Subtitle">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noProof="0"/>
              <a:t>マスター テキストの書式設定</a:t>
            </a:r>
          </a:p>
        </p:txBody>
      </p:sp>
      <p:sp>
        <p:nvSpPr>
          <p:cNvPr id="18" name="Content Placeholder 3" title="Bullet Point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ja-JP" altLang="en-US" noProof="0"/>
              <a:t>マスター テキストの書式設定</a:t>
            </a:r>
          </a:p>
          <a:p>
            <a:pPr lvl="1">
              <a:buClr>
                <a:schemeClr val="accent2"/>
              </a:buClr>
            </a:pPr>
            <a:r>
              <a:rPr lang="ja-JP" altLang="en-US" noProof="0"/>
              <a:t>第 </a:t>
            </a:r>
            <a:r>
              <a:rPr lang="en-US" altLang="ja-JP" noProof="0"/>
              <a:t>2 </a:t>
            </a:r>
            <a:r>
              <a:rPr lang="ja-JP" altLang="en-US" noProof="0"/>
              <a:t>レベル</a:t>
            </a:r>
          </a:p>
          <a:p>
            <a:pPr lvl="2">
              <a:buClr>
                <a:schemeClr val="accent2"/>
              </a:buClr>
            </a:pPr>
            <a:r>
              <a:rPr lang="ja-JP" altLang="en-US" noProof="0"/>
              <a:t>第 </a:t>
            </a:r>
            <a:r>
              <a:rPr lang="en-US" altLang="ja-JP" noProof="0"/>
              <a:t>3 </a:t>
            </a:r>
            <a:r>
              <a:rPr lang="ja-JP" altLang="en-US" noProof="0"/>
              <a:t>レベル</a:t>
            </a:r>
          </a:p>
          <a:p>
            <a:pPr lvl="3">
              <a:buClr>
                <a:schemeClr val="accent2"/>
              </a:buClr>
            </a:pPr>
            <a:r>
              <a:rPr lang="ja-JP" altLang="en-US" noProof="0"/>
              <a:t>第 </a:t>
            </a:r>
            <a:r>
              <a:rPr lang="en-US" altLang="ja-JP" noProof="0"/>
              <a:t>4 </a:t>
            </a:r>
            <a:r>
              <a:rPr lang="ja-JP" altLang="en-US" noProof="0"/>
              <a:t>レベル</a:t>
            </a:r>
          </a:p>
          <a:p>
            <a:pPr lvl="4">
              <a:buClr>
                <a:schemeClr val="accent2"/>
              </a:buClr>
            </a:pPr>
            <a:r>
              <a:rPr lang="ja-JP" altLang="en-US" noProof="0"/>
              <a:t>第 </a:t>
            </a:r>
            <a:r>
              <a:rPr lang="en-US" altLang="ja-JP" noProof="0"/>
              <a:t>5 </a:t>
            </a:r>
            <a:r>
              <a:rPr lang="ja-JP" altLang="en-US" noProof="0"/>
              <a:t>レベル</a:t>
            </a:r>
            <a:endParaRPr lang="en-US" noProof="0"/>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noProof="0"/>
              <a:t>マスター テキストの書式設定</a:t>
            </a:r>
          </a:p>
        </p:txBody>
      </p:sp>
      <p:sp>
        <p:nvSpPr>
          <p:cNvPr id="20" name="Content Placeholder 5" title="Bullet Point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ja-JP" altLang="en-US" noProof="0"/>
              <a:t>マスター テキストの書式設定</a:t>
            </a:r>
          </a:p>
          <a:p>
            <a:pPr lvl="1">
              <a:buClr>
                <a:schemeClr val="accent2"/>
              </a:buClr>
            </a:pPr>
            <a:r>
              <a:rPr lang="ja-JP" altLang="en-US" noProof="0"/>
              <a:t>第 </a:t>
            </a:r>
            <a:r>
              <a:rPr lang="en-US" altLang="ja-JP" noProof="0"/>
              <a:t>2 </a:t>
            </a:r>
            <a:r>
              <a:rPr lang="ja-JP" altLang="en-US" noProof="0"/>
              <a:t>レベル</a:t>
            </a:r>
          </a:p>
          <a:p>
            <a:pPr lvl="2">
              <a:buClr>
                <a:schemeClr val="accent2"/>
              </a:buClr>
            </a:pPr>
            <a:r>
              <a:rPr lang="ja-JP" altLang="en-US" noProof="0"/>
              <a:t>第 </a:t>
            </a:r>
            <a:r>
              <a:rPr lang="en-US" altLang="ja-JP" noProof="0"/>
              <a:t>3 </a:t>
            </a:r>
            <a:r>
              <a:rPr lang="ja-JP" altLang="en-US" noProof="0"/>
              <a:t>レベル</a:t>
            </a:r>
          </a:p>
          <a:p>
            <a:pPr lvl="3">
              <a:buClr>
                <a:schemeClr val="accent2"/>
              </a:buClr>
            </a:pPr>
            <a:r>
              <a:rPr lang="ja-JP" altLang="en-US" noProof="0"/>
              <a:t>第 </a:t>
            </a:r>
            <a:r>
              <a:rPr lang="en-US" altLang="ja-JP" noProof="0"/>
              <a:t>4 </a:t>
            </a:r>
            <a:r>
              <a:rPr lang="ja-JP" altLang="en-US" noProof="0"/>
              <a:t>レベル</a:t>
            </a:r>
          </a:p>
          <a:p>
            <a:pPr lvl="4">
              <a:buClr>
                <a:schemeClr val="accent2"/>
              </a:buClr>
            </a:pPr>
            <a:r>
              <a:rPr lang="ja-JP" altLang="en-US" noProof="0"/>
              <a:t>第 </a:t>
            </a:r>
            <a:r>
              <a:rPr lang="en-US" altLang="ja-JP" noProof="0"/>
              <a:t>5 </a:t>
            </a:r>
            <a:r>
              <a:rPr lang="ja-JP" altLang="en-US" noProof="0"/>
              <a:t>レベル</a:t>
            </a:r>
            <a:endParaRPr lang="en-US" noProof="0"/>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Tree>
    <p:extLst>
      <p:ext uri="{BB962C8B-B14F-4D97-AF65-F5344CB8AC3E}">
        <p14:creationId xmlns:p14="http://schemas.microsoft.com/office/powerpoint/2010/main" val="3256540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4F49194-9068-41AA-B460-962319BF96A4}"/>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grpSp>
        <p:nvGrpSpPr>
          <p:cNvPr id="28" name="Group 27">
            <a:extLst>
              <a:ext uri="{FF2B5EF4-FFF2-40B4-BE49-F238E27FC236}">
                <a16:creationId xmlns:a16="http://schemas.microsoft.com/office/drawing/2014/main" id="{5806E656-313A-47B1-B381-D004200F7A01}"/>
              </a:ext>
            </a:extLst>
          </p:cNvPr>
          <p:cNvGrpSpPr/>
          <p:nvPr userDrawn="1"/>
        </p:nvGrpSpPr>
        <p:grpSpPr>
          <a:xfrm flipH="1">
            <a:off x="7561328" y="0"/>
            <a:ext cx="4831840" cy="3541007"/>
            <a:chOff x="-192127" y="-2"/>
            <a:chExt cx="4831840" cy="3367272"/>
          </a:xfrm>
        </p:grpSpPr>
        <p:sp>
          <p:nvSpPr>
            <p:cNvPr id="29" name="Diagonal Stripe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30" name="Straight Connector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Parallelogram 30">
              <a:extLst>
                <a:ext uri="{FF2B5EF4-FFF2-40B4-BE49-F238E27FC236}">
                  <a16:creationId xmlns:a16="http://schemas.microsoft.com/office/drawing/2014/main" id="{B188E7A9-2351-4B68-98B8-10099CB39CD2}"/>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3" name="Parallelogram 32">
            <a:extLst>
              <a:ext uri="{FF2B5EF4-FFF2-40B4-BE49-F238E27FC236}">
                <a16:creationId xmlns:a16="http://schemas.microsoft.com/office/drawing/2014/main" id="{F088C182-BF10-45B2-B159-7702E00D31D4}"/>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4" name="Text Placeholder 4" title="Subtitl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D6990C03-1647-2044-B335-6F5F19E4E5FC}"/>
              </a:ext>
            </a:extLst>
          </p:cNvPr>
          <p:cNvSpPr>
            <a:spLocks noGrp="1"/>
          </p:cNvSpPr>
          <p:nvPr>
            <p:ph type="ftr" sz="quarter" idx="17"/>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5" name="Text Placeholder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noProof="0"/>
              <a:t>Text here</a:t>
            </a:r>
          </a:p>
        </p:txBody>
      </p:sp>
      <p:sp>
        <p:nvSpPr>
          <p:cNvPr id="20" name="Chart Placeholder 2" title="Chart">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a:noAutofit/>
          </a:bodyPr>
          <a:lstStyle>
            <a:lvl1pPr marL="0" indent="0" algn="ctr">
              <a:buNone/>
              <a:defRPr sz="2000" b="0" i="0">
                <a:solidFill>
                  <a:schemeClr val="tx1"/>
                </a:solidFill>
                <a:latin typeface="+mn-lt"/>
                <a:cs typeface="CiscoSans ExtraLight"/>
              </a:defRPr>
            </a:lvl1pPr>
          </a:lstStyle>
          <a:p>
            <a:pPr lvl="0"/>
            <a:r>
              <a:rPr lang="ja-JP" altLang="en-US" noProof="0"/>
              <a:t>グラフを追加</a:t>
            </a:r>
            <a:endParaRPr lang="en-US" noProof="0" dirty="0"/>
          </a:p>
        </p:txBody>
      </p:sp>
    </p:spTree>
    <p:extLst>
      <p:ext uri="{BB962C8B-B14F-4D97-AF65-F5344CB8AC3E}">
        <p14:creationId xmlns:p14="http://schemas.microsoft.com/office/powerpoint/2010/main" val="220047707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tx1"/>
                </a:solidFill>
                <a:latin typeface="+mn-lt"/>
              </a:defRPr>
            </a:lvl1pPr>
          </a:lstStyle>
          <a:p>
            <a:pPr lvl="0"/>
            <a:r>
              <a:rPr lang="ja-JP" altLang="en-US" noProof="0"/>
              <a:t>表を追加</a:t>
            </a:r>
            <a:endParaRPr lang="en-US" noProof="0" dirty="0"/>
          </a:p>
        </p:txBody>
      </p:sp>
      <p:sp>
        <p:nvSpPr>
          <p:cNvPr id="16" name="TextBox 15">
            <a:extLst>
              <a:ext uri="{FF2B5EF4-FFF2-40B4-BE49-F238E27FC236}">
                <a16:creationId xmlns:a16="http://schemas.microsoft.com/office/drawing/2014/main" id="{B84020D1-D35E-497E-97F1-84A6EA9D048E}"/>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Parallelogram 32">
              <a:extLst>
                <a:ext uri="{FF2B5EF4-FFF2-40B4-BE49-F238E27FC236}">
                  <a16:creationId xmlns:a16="http://schemas.microsoft.com/office/drawing/2014/main" id="{849B962F-68BC-4B89-B4D8-D862517534DF}"/>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37" name="Text Placeholder 4" title="Subtitl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p:cNvSpPr>
          <p:nvPr>
            <p:ph type="ftr" sz="quarter" idx="17"/>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Tree>
    <p:extLst>
      <p:ext uri="{BB962C8B-B14F-4D97-AF65-F5344CB8AC3E}">
        <p14:creationId xmlns:p14="http://schemas.microsoft.com/office/powerpoint/2010/main" val="341506091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Picture Placeholder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42375767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9" name="Text Placeholder 3">
            <a:extLst>
              <a:ext uri="{FF2B5EF4-FFF2-40B4-BE49-F238E27FC236}">
                <a16:creationId xmlns:a16="http://schemas.microsoft.com/office/drawing/2014/main" id="{A488AB73-8058-4FB5-9619-FCECCA9F3941}"/>
              </a:ext>
            </a:extLst>
          </p:cNvPr>
          <p:cNvSpPr>
            <a:spLocks noGrp="1"/>
          </p:cNvSpPr>
          <p:nvPr>
            <p:ph type="body" sz="quarter" idx="15" hasCustomPrompt="1"/>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Name</a:t>
            </a:r>
          </a:p>
        </p:txBody>
      </p:sp>
      <p:sp>
        <p:nvSpPr>
          <p:cNvPr id="10" name="Text Placeholder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Phone Number</a:t>
            </a:r>
          </a:p>
        </p:txBody>
      </p:sp>
      <p:sp>
        <p:nvSpPr>
          <p:cNvPr id="11" name="Text Placeholder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r>
              <a:rPr lang="en-US" noProof="0"/>
              <a:t>Email </a:t>
            </a:r>
          </a:p>
        </p:txBody>
      </p:sp>
      <p:sp>
        <p:nvSpPr>
          <p:cNvPr id="13" name="Text Placeholder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Company Website</a:t>
            </a:r>
          </a:p>
        </p:txBody>
      </p:sp>
      <p:sp>
        <p:nvSpPr>
          <p:cNvPr id="14" name="Shape 4157">
            <a:extLst>
              <a:ext uri="{FF2B5EF4-FFF2-40B4-BE49-F238E27FC236}">
                <a16:creationId xmlns:a16="http://schemas.microsoft.com/office/drawing/2014/main" id="{A30A8F28-98F4-425F-A750-78192A157DF4}"/>
              </a:ext>
            </a:extLst>
          </p:cNvPr>
          <p:cNvSpPr/>
          <p:nvPr userDrawn="1"/>
        </p:nvSpPr>
        <p:spPr>
          <a:xfrm>
            <a:off x="6458938" y="3505247"/>
            <a:ext cx="258875" cy="258875"/>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15" name="Shape 4186">
            <a:extLst>
              <a:ext uri="{FF2B5EF4-FFF2-40B4-BE49-F238E27FC236}">
                <a16:creationId xmlns:a16="http://schemas.microsoft.com/office/drawing/2014/main" id="{2F84D399-8148-4E86-A1E4-BE7D1D81383A}"/>
              </a:ext>
            </a:extLst>
          </p:cNvPr>
          <p:cNvSpPr/>
          <p:nvPr userDrawn="1"/>
        </p:nvSpPr>
        <p:spPr>
          <a:xfrm>
            <a:off x="6507622" y="3897986"/>
            <a:ext cx="161507" cy="296095"/>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19" name="Shape 4379">
            <a:extLst>
              <a:ext uri="{FF2B5EF4-FFF2-40B4-BE49-F238E27FC236}">
                <a16:creationId xmlns:a16="http://schemas.microsoft.com/office/drawing/2014/main" id="{E4408FF8-E342-42F8-BBE9-1220822B5E99}"/>
              </a:ext>
            </a:extLst>
          </p:cNvPr>
          <p:cNvSpPr/>
          <p:nvPr userDrawn="1"/>
        </p:nvSpPr>
        <p:spPr>
          <a:xfrm>
            <a:off x="6458938" y="4327945"/>
            <a:ext cx="258875" cy="18827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20" name="Shape 4487">
            <a:extLst>
              <a:ext uri="{FF2B5EF4-FFF2-40B4-BE49-F238E27FC236}">
                <a16:creationId xmlns:a16="http://schemas.microsoft.com/office/drawing/2014/main" id="{11D27456-C005-4109-9E74-0B692200A0B3}"/>
              </a:ext>
            </a:extLst>
          </p:cNvPr>
          <p:cNvSpPr/>
          <p:nvPr userDrawn="1"/>
        </p:nvSpPr>
        <p:spPr>
          <a:xfrm>
            <a:off x="6471716" y="4650082"/>
            <a:ext cx="233318" cy="233318"/>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21" name="Right Triangle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Picture Placeholder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ja-JP" altLang="en-US" noProof="0"/>
              <a:t>図を追加</a:t>
            </a:r>
            <a:endParaRPr lang="en-US" noProof="0" dirty="0"/>
          </a:p>
        </p:txBody>
      </p:sp>
    </p:spTree>
    <p:extLst>
      <p:ext uri="{BB962C8B-B14F-4D97-AF65-F5344CB8AC3E}">
        <p14:creationId xmlns:p14="http://schemas.microsoft.com/office/powerpoint/2010/main" val="383905128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60">
              <a:schemeClr val="accent2">
                <a:lumMod val="20000"/>
                <a:lumOff val="80000"/>
                <a:shade val="30000"/>
                <a:satMod val="115000"/>
              </a:schemeClr>
            </a:gs>
            <a:gs pos="81200">
              <a:srgbClr val="F1E5B8"/>
            </a:gs>
            <a:gs pos="400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path path="circle">
            <a:fillToRect l="100000" t="100000"/>
          </a:path>
          <a:tileRect/>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ja-JP" altLang="en-US" noProof="0"/>
              <a:t>マスター タイトルの書式設定</a:t>
            </a:r>
            <a:endParaRPr lang="en-US" noProof="0"/>
          </a:p>
        </p:txBody>
      </p:sp>
    </p:spTree>
    <p:extLst>
      <p:ext uri="{BB962C8B-B14F-4D97-AF65-F5344CB8AC3E}">
        <p14:creationId xmlns:p14="http://schemas.microsoft.com/office/powerpoint/2010/main" val="156488508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85" r:id="rId3"/>
    <p:sldLayoutId id="2147483706" r:id="rId4"/>
    <p:sldLayoutId id="2147483708" r:id="rId5"/>
    <p:sldLayoutId id="2147483704" r:id="rId6"/>
    <p:sldLayoutId id="2147483689" r:id="rId7"/>
    <p:sldLayoutId id="2147483668" r:id="rId8"/>
    <p:sldLayoutId id="2147483707" r:id="rId9"/>
    <p:sldLayoutId id="2147483710" r:id="rId10"/>
    <p:sldLayoutId id="2147483711" r:id="rId11"/>
    <p:sldLayoutId id="2147483712" r:id="rId12"/>
    <p:sldLayoutId id="2147483713" r:id="rId13"/>
    <p:sldLayoutId id="2147483714" r:id="rId14"/>
    <p:sldLayoutId id="2147483715" r:id="rId15"/>
    <p:sldLayoutId id="2147483716" r:id="rId16"/>
    <p:sldLayoutId id="2147483692" r:id="rId17"/>
    <p:sldLayoutId id="2147483697" r:id="rId18"/>
    <p:sldLayoutId id="2147483674" r:id="rId19"/>
  </p:sldLayoutIdLst>
  <p:hf hdr="0"/>
  <p:txStyles>
    <p:titleStyle>
      <a:lvl1pPr algn="l" defTabSz="914400" rtl="0" eaLnBrk="1" latinLnBrk="0" hangingPunct="1">
        <a:lnSpc>
          <a:spcPct val="90000"/>
        </a:lnSpc>
        <a:spcBef>
          <a:spcPct val="0"/>
        </a:spcBef>
        <a:buNone/>
        <a:defRPr kumimoji="1"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kumimoji="1"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2" Type="http://schemas.openxmlformats.org/officeDocument/2006/relationships/customXml" Target="../ink/ink1.xml"/><Relationship Id="rId1" Type="http://schemas.openxmlformats.org/officeDocument/2006/relationships/slideLayout" Target="../slideLayouts/slideLayout8.xml"/><Relationship Id="rId10" Type="http://schemas.openxmlformats.org/officeDocument/2006/relationships/image" Target="../media/image4.jp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DB2081B7-3258-5AAE-54F3-FEF4E95C992B}"/>
              </a:ext>
            </a:extLst>
          </p:cNvPr>
          <p:cNvSpPr>
            <a:spLocks noGrp="1"/>
          </p:cNvSpPr>
          <p:nvPr>
            <p:ph type="title"/>
          </p:nvPr>
        </p:nvSpPr>
        <p:spPr>
          <a:xfrm>
            <a:off x="1760488" y="128515"/>
            <a:ext cx="8671023" cy="782844"/>
          </a:xfrm>
          <a:prstGeom prst="rect">
            <a:avLst/>
          </a:prstGeom>
          <a:noFill/>
        </p:spPr>
        <p:txBody>
          <a:bodyPr>
            <a:noAutofit/>
          </a:bodyPr>
          <a:lstStyle/>
          <a:p>
            <a:r>
              <a:rPr lang="ja-JP" altLang="en-US" sz="4000" dirty="0">
                <a:ln w="9525">
                  <a:solidFill>
                    <a:schemeClr val="bg1">
                      <a:lumMod val="85000"/>
                    </a:schemeClr>
                  </a:solidFill>
                  <a:prstDash val="solid"/>
                </a:ln>
                <a:solidFill>
                  <a:schemeClr val="tx1">
                    <a:lumMod val="60000"/>
                    <a:lumOff val="40000"/>
                  </a:schemeClr>
                </a:solidFill>
                <a:effectLst>
                  <a:glow rad="228600">
                    <a:schemeClr val="accent2">
                      <a:lumMod val="40000"/>
                      <a:lumOff val="60000"/>
                      <a:alpha val="40000"/>
                    </a:schemeClr>
                  </a:glow>
                  <a:outerShdw blurRad="12700" dist="38100" dir="2700000" algn="tl" rotWithShape="0">
                    <a:schemeClr val="accent5">
                      <a:lumMod val="60000"/>
                      <a:lumOff val="40000"/>
                    </a:schemeClr>
                  </a:outerShdw>
                </a:effectLst>
                <a:latin typeface="メイリオ" panose="020B0604030504040204" pitchFamily="50" charset="-128"/>
                <a:ea typeface="メイリオ" panose="020B0604030504040204" pitchFamily="50" charset="-128"/>
              </a:rPr>
              <a:t>至極</a:t>
            </a:r>
            <a:r>
              <a:rPr lang="ja-JP" altLang="en-US" sz="2800" dirty="0">
                <a:ln w="9525">
                  <a:solidFill>
                    <a:schemeClr val="bg1">
                      <a:lumMod val="85000"/>
                    </a:schemeClr>
                  </a:solidFill>
                  <a:prstDash val="solid"/>
                </a:ln>
                <a:solidFill>
                  <a:schemeClr val="bg1"/>
                </a:solidFill>
                <a:effectLst>
                  <a:glow rad="228600">
                    <a:schemeClr val="accent2">
                      <a:lumMod val="40000"/>
                      <a:lumOff val="60000"/>
                      <a:alpha val="40000"/>
                    </a:schemeClr>
                  </a:glow>
                  <a:outerShdw blurRad="12700" dist="38100" dir="2700000" algn="tl" rotWithShape="0">
                    <a:schemeClr val="accent5">
                      <a:lumMod val="60000"/>
                      <a:lumOff val="40000"/>
                    </a:schemeClr>
                  </a:outerShdw>
                </a:effectLst>
                <a:latin typeface="メイリオ" panose="020B0604030504040204" pitchFamily="50" charset="-128"/>
                <a:ea typeface="メイリオ" panose="020B0604030504040204" pitchFamily="50" charset="-128"/>
              </a:rPr>
              <a:t>の一杯で世界の</a:t>
            </a:r>
            <a:r>
              <a:rPr lang="ja-JP" altLang="en-US" sz="4000" dirty="0">
                <a:ln w="9525">
                  <a:solidFill>
                    <a:schemeClr val="bg1">
                      <a:lumMod val="85000"/>
                    </a:schemeClr>
                  </a:solidFill>
                  <a:prstDash val="solid"/>
                </a:ln>
                <a:solidFill>
                  <a:srgbClr val="FF7C80"/>
                </a:solidFill>
                <a:effectLst>
                  <a:glow rad="228600">
                    <a:schemeClr val="accent2">
                      <a:lumMod val="40000"/>
                      <a:lumOff val="60000"/>
                      <a:alpha val="40000"/>
                    </a:schemeClr>
                  </a:glow>
                  <a:outerShdw blurRad="12700" dist="38100" dir="2700000" algn="tl" rotWithShape="0">
                    <a:schemeClr val="accent5">
                      <a:lumMod val="60000"/>
                      <a:lumOff val="40000"/>
                    </a:schemeClr>
                  </a:outerShdw>
                </a:effectLst>
                <a:latin typeface="メイリオ" panose="020B0604030504040204" pitchFamily="50" charset="-128"/>
                <a:ea typeface="メイリオ" panose="020B0604030504040204" pitchFamily="50" charset="-128"/>
              </a:rPr>
              <a:t>笑顔</a:t>
            </a:r>
            <a:r>
              <a:rPr lang="ja-JP" altLang="en-US" sz="2800" dirty="0">
                <a:ln w="9525">
                  <a:solidFill>
                    <a:schemeClr val="bg1">
                      <a:lumMod val="85000"/>
                    </a:schemeClr>
                  </a:solidFill>
                  <a:prstDash val="solid"/>
                </a:ln>
                <a:solidFill>
                  <a:schemeClr val="bg1"/>
                </a:solidFill>
                <a:effectLst>
                  <a:glow rad="228600">
                    <a:schemeClr val="accent2">
                      <a:lumMod val="40000"/>
                      <a:lumOff val="60000"/>
                      <a:alpha val="40000"/>
                    </a:schemeClr>
                  </a:glow>
                  <a:outerShdw blurRad="12700" dist="38100" dir="2700000" algn="tl" rotWithShape="0">
                    <a:schemeClr val="accent5">
                      <a:lumMod val="60000"/>
                      <a:lumOff val="40000"/>
                    </a:schemeClr>
                  </a:outerShdw>
                </a:effectLst>
                <a:latin typeface="メイリオ" panose="020B0604030504040204" pitchFamily="50" charset="-128"/>
                <a:ea typeface="メイリオ" panose="020B0604030504040204" pitchFamily="50" charset="-128"/>
              </a:rPr>
              <a:t>を繋ぐコーヒーづくり</a:t>
            </a:r>
            <a:endParaRPr kumimoji="1" lang="ja-JP" altLang="en-US" sz="2800" dirty="0">
              <a:ln w="9525">
                <a:solidFill>
                  <a:schemeClr val="bg1">
                    <a:lumMod val="85000"/>
                  </a:schemeClr>
                </a:solidFill>
                <a:prstDash val="solid"/>
              </a:ln>
              <a:solidFill>
                <a:schemeClr val="bg1"/>
              </a:solidFill>
              <a:effectLst>
                <a:glow rad="228600">
                  <a:schemeClr val="accent2">
                    <a:lumMod val="40000"/>
                    <a:lumOff val="60000"/>
                    <a:alpha val="40000"/>
                  </a:schemeClr>
                </a:glow>
                <a:outerShdw blurRad="12700" dist="38100" dir="2700000" algn="tl" rotWithShape="0">
                  <a:schemeClr val="accent5">
                    <a:lumMod val="60000"/>
                    <a:lumOff val="40000"/>
                  </a:schemeClr>
                </a:outerShdw>
              </a:effectLst>
              <a:latin typeface="メイリオ" panose="020B0604030504040204" pitchFamily="50" charset="-128"/>
              <a:ea typeface="メイリオ" panose="020B0604030504040204" pitchFamily="50" charset="-128"/>
            </a:endParaRPr>
          </a:p>
        </p:txBody>
      </p:sp>
      <p:pic>
        <p:nvPicPr>
          <p:cNvPr id="6" name="図 5" descr="コーヒー豆">
            <a:extLst>
              <a:ext uri="{FF2B5EF4-FFF2-40B4-BE49-F238E27FC236}">
                <a16:creationId xmlns:a16="http://schemas.microsoft.com/office/drawing/2014/main" id="{16CC4985-7589-A26B-AC15-95213559CD83}"/>
              </a:ext>
            </a:extLst>
          </p:cNvPr>
          <p:cNvPicPr>
            <a:picLocks noChangeAspect="1"/>
          </p:cNvPicPr>
          <p:nvPr/>
        </p:nvPicPr>
        <p:blipFill>
          <a:blip r:embed="rId2"/>
          <a:stretch>
            <a:fillRect/>
          </a:stretch>
        </p:blipFill>
        <p:spPr>
          <a:xfrm>
            <a:off x="1093166" y="4603427"/>
            <a:ext cx="2580159" cy="1719686"/>
          </a:xfrm>
          <a:prstGeom prst="rect">
            <a:avLst/>
          </a:prstGeom>
          <a:ln>
            <a:noFill/>
          </a:ln>
          <a:effectLst>
            <a:outerShdw blurRad="190500" algn="tl" rotWithShape="0">
              <a:srgbClr val="000000">
                <a:alpha val="70000"/>
              </a:srgbClr>
            </a:outerShdw>
          </a:effectLst>
        </p:spPr>
      </p:pic>
      <p:graphicFrame>
        <p:nvGraphicFramePr>
          <p:cNvPr id="10" name="表 9">
            <a:extLst>
              <a:ext uri="{FF2B5EF4-FFF2-40B4-BE49-F238E27FC236}">
                <a16:creationId xmlns:a16="http://schemas.microsoft.com/office/drawing/2014/main" id="{536F435C-E4AD-956C-C0D7-02127C4DBCBA}"/>
              </a:ext>
            </a:extLst>
          </p:cNvPr>
          <p:cNvGraphicFramePr>
            <a:graphicFrameLocks noGrp="1"/>
          </p:cNvGraphicFramePr>
          <p:nvPr>
            <p:extLst>
              <p:ext uri="{D42A27DB-BD31-4B8C-83A1-F6EECF244321}">
                <p14:modId xmlns:p14="http://schemas.microsoft.com/office/powerpoint/2010/main" val="2891321380"/>
              </p:ext>
            </p:extLst>
          </p:nvPr>
        </p:nvGraphicFramePr>
        <p:xfrm>
          <a:off x="4531298" y="4129927"/>
          <a:ext cx="7334765" cy="2651131"/>
        </p:xfrm>
        <a:graphic>
          <a:graphicData uri="http://schemas.openxmlformats.org/drawingml/2006/table">
            <a:tbl>
              <a:tblPr firstRow="1" firstCol="1" bandRow="1">
                <a:tableStyleId>{8A107856-5554-42FB-B03E-39F5DBC370BA}</a:tableStyleId>
              </a:tblPr>
              <a:tblGrid>
                <a:gridCol w="1171461">
                  <a:extLst>
                    <a:ext uri="{9D8B030D-6E8A-4147-A177-3AD203B41FA5}">
                      <a16:colId xmlns:a16="http://schemas.microsoft.com/office/drawing/2014/main" val="1817584843"/>
                    </a:ext>
                  </a:extLst>
                </a:gridCol>
                <a:gridCol w="4455052">
                  <a:extLst>
                    <a:ext uri="{9D8B030D-6E8A-4147-A177-3AD203B41FA5}">
                      <a16:colId xmlns:a16="http://schemas.microsoft.com/office/drawing/2014/main" val="410972746"/>
                    </a:ext>
                  </a:extLst>
                </a:gridCol>
                <a:gridCol w="1708252">
                  <a:extLst>
                    <a:ext uri="{9D8B030D-6E8A-4147-A177-3AD203B41FA5}">
                      <a16:colId xmlns:a16="http://schemas.microsoft.com/office/drawing/2014/main" val="3733348441"/>
                    </a:ext>
                  </a:extLst>
                </a:gridCol>
              </a:tblGrid>
              <a:tr h="291459">
                <a:tc>
                  <a:txBody>
                    <a:bodyPr/>
                    <a:lstStyle/>
                    <a:p>
                      <a:pPr algn="ctr">
                        <a:spcAft>
                          <a:spcPts val="0"/>
                        </a:spcAft>
                      </a:pPr>
                      <a:r>
                        <a:rPr lang="ja-JP" sz="1200" kern="0" dirty="0">
                          <a:solidFill>
                            <a:schemeClr val="accent1"/>
                          </a:solidFill>
                          <a:effectLst/>
                        </a:rPr>
                        <a:t>日付</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ja-JP" sz="1200" kern="0" dirty="0">
                          <a:solidFill>
                            <a:schemeClr val="accent1"/>
                          </a:solidFill>
                          <a:effectLst/>
                        </a:rPr>
                        <a:t>内容</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nchor="ctr"/>
                </a:tc>
                <a:tc>
                  <a:txBody>
                    <a:bodyPr/>
                    <a:lstStyle/>
                    <a:p>
                      <a:pPr algn="ctr">
                        <a:spcAft>
                          <a:spcPts val="0"/>
                        </a:spcAft>
                      </a:pPr>
                      <a:r>
                        <a:rPr lang="ja-JP" sz="1200" kern="0" dirty="0">
                          <a:solidFill>
                            <a:schemeClr val="accent1"/>
                          </a:solidFill>
                          <a:effectLst/>
                        </a:rPr>
                        <a:t>宿泊地</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464178482"/>
                  </a:ext>
                </a:extLst>
              </a:tr>
              <a:tr h="446311">
                <a:tc>
                  <a:txBody>
                    <a:bodyPr/>
                    <a:lstStyle/>
                    <a:p>
                      <a:pPr algn="just">
                        <a:spcAft>
                          <a:spcPts val="0"/>
                        </a:spcAft>
                      </a:pPr>
                      <a:r>
                        <a:rPr lang="en-US" sz="1200" kern="0" dirty="0">
                          <a:solidFill>
                            <a:schemeClr val="accent1"/>
                          </a:solidFill>
                          <a:effectLst/>
                        </a:rPr>
                        <a:t>7/30</a:t>
                      </a:r>
                      <a:r>
                        <a:rPr lang="ja-JP" altLang="en-US" sz="1200" kern="0" dirty="0">
                          <a:solidFill>
                            <a:schemeClr val="accent1"/>
                          </a:solidFill>
                          <a:effectLst/>
                        </a:rPr>
                        <a:t>～</a:t>
                      </a:r>
                      <a:r>
                        <a:rPr lang="en-US" altLang="ja-JP" sz="1200" kern="0" dirty="0">
                          <a:solidFill>
                            <a:schemeClr val="accent1"/>
                          </a:solidFill>
                          <a:effectLst/>
                        </a:rPr>
                        <a:t>31</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tc>
                <a:tc>
                  <a:txBody>
                    <a:bodyPr/>
                    <a:lstStyle/>
                    <a:p>
                      <a:pPr algn="just">
                        <a:spcAft>
                          <a:spcPts val="0"/>
                        </a:spcAft>
                      </a:pPr>
                      <a:r>
                        <a:rPr lang="ja-JP" sz="1200" kern="0" dirty="0">
                          <a:solidFill>
                            <a:schemeClr val="accent1"/>
                          </a:solidFill>
                          <a:effectLst/>
                        </a:rPr>
                        <a:t>関西国際空港発→○○国際空港着</a:t>
                      </a:r>
                      <a:endParaRPr lang="en-US" altLang="ja-JP" sz="1200" kern="0" dirty="0">
                        <a:solidFill>
                          <a:schemeClr val="accent1"/>
                        </a:solidFill>
                        <a:effectLst/>
                      </a:endParaRPr>
                    </a:p>
                    <a:p>
                      <a:pPr algn="just">
                        <a:spcAft>
                          <a:spcPts val="0"/>
                        </a:spcAft>
                      </a:pPr>
                      <a:r>
                        <a:rPr lang="ja-JP" altLang="en-US" sz="1200" kern="100" dirty="0">
                          <a:solidFill>
                            <a:schemeClr val="accent1"/>
                          </a:solidFill>
                          <a:effectLst/>
                        </a:rPr>
                        <a:t>〇〇国際空港発→△△国際空港着</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nchor="ctr">
                    <a:lnB w="12700" cap="flat" cmpd="sng" algn="ctr">
                      <a:solidFill>
                        <a:schemeClr val="accent2"/>
                      </a:solidFill>
                      <a:prstDash val="solid"/>
                      <a:round/>
                      <a:headEnd type="none" w="med" len="med"/>
                      <a:tailEnd type="none" w="med" len="med"/>
                    </a:lnB>
                  </a:tcPr>
                </a:tc>
                <a:tc>
                  <a:txBody>
                    <a:bodyPr/>
                    <a:lstStyle/>
                    <a:p>
                      <a:pPr algn="just">
                        <a:spcAft>
                          <a:spcPts val="0"/>
                        </a:spcAft>
                      </a:pPr>
                      <a:r>
                        <a:rPr lang="ja-JP" altLang="en-US" sz="1200" kern="100" dirty="0">
                          <a:solidFill>
                            <a:schemeClr val="accent1"/>
                          </a:solidFill>
                          <a:effectLst/>
                          <a:latin typeface="+mj-ea"/>
                          <a:ea typeface="+mj-ea"/>
                          <a:cs typeface="Times New Roman" panose="02020603050405020304" pitchFamily="18" charset="0"/>
                        </a:rPr>
                        <a:t>機内泊</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nchor="ctr">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941028372"/>
                  </a:ext>
                </a:extLst>
              </a:tr>
              <a:tr h="522853">
                <a:tc>
                  <a:txBody>
                    <a:bodyPr/>
                    <a:lstStyle/>
                    <a:p>
                      <a:r>
                        <a:rPr lang="en-US" sz="1200" kern="0" dirty="0">
                          <a:solidFill>
                            <a:schemeClr val="accent1"/>
                          </a:solidFill>
                          <a:effectLst/>
                        </a:rPr>
                        <a:t>8/1</a:t>
                      </a:r>
                      <a:r>
                        <a:rPr lang="ja-JP" sz="1200" kern="0" dirty="0">
                          <a:solidFill>
                            <a:schemeClr val="accent1"/>
                          </a:solidFill>
                          <a:effectLst/>
                        </a:rPr>
                        <a:t>～</a:t>
                      </a:r>
                      <a:r>
                        <a:rPr lang="en-US" altLang="ja-JP" sz="1200" kern="0" dirty="0">
                          <a:solidFill>
                            <a:schemeClr val="accent1"/>
                          </a:solidFill>
                          <a:effectLst/>
                        </a:rPr>
                        <a:t>15</a:t>
                      </a:r>
                      <a:endParaRPr kumimoji="1" lang="ja-JP" altLang="en-US" dirty="0"/>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0" dirty="0">
                          <a:solidFill>
                            <a:schemeClr val="accent1"/>
                          </a:solidFill>
                          <a:effectLst/>
                        </a:rPr>
                        <a:t>●●コーヒー農園でボランティア・</a:t>
                      </a:r>
                      <a:r>
                        <a:rPr lang="ja-JP" altLang="en-US" sz="1200" kern="100" dirty="0">
                          <a:solidFill>
                            <a:schemeClr val="accent1"/>
                          </a:solidFill>
                          <a:effectLst/>
                        </a:rPr>
                        <a:t>加工工場見学</a:t>
                      </a:r>
                      <a:endParaRPr lang="en-US" altLang="ja-JP" sz="1200" kern="100" dirty="0">
                        <a:solidFill>
                          <a:schemeClr val="accent1"/>
                        </a:solidFill>
                        <a:effectLst/>
                      </a:endParaRPr>
                    </a:p>
                    <a:p>
                      <a:pPr algn="just">
                        <a:spcAft>
                          <a:spcPts val="0"/>
                        </a:spcAft>
                      </a:pPr>
                      <a:r>
                        <a:rPr lang="ja-JP" altLang="en-US" sz="1200" kern="100" dirty="0">
                          <a:solidFill>
                            <a:schemeClr val="accent1"/>
                          </a:solidFill>
                          <a:effectLst/>
                        </a:rPr>
                        <a:t>生産者にインタビュー</a:t>
                      </a:r>
                      <a:endParaRPr lang="en-US" altLang="ja-JP" sz="1200" kern="100" dirty="0">
                        <a:solidFill>
                          <a:schemeClr val="accent1"/>
                        </a:solidFill>
                        <a:effectLst/>
                      </a:endParaRPr>
                    </a:p>
                    <a:p>
                      <a:pPr algn="just">
                        <a:spcAft>
                          <a:spcPts val="0"/>
                        </a:spcAft>
                      </a:pPr>
                      <a:r>
                        <a:rPr lang="ja-JP" altLang="en-US" sz="1200" kern="100" dirty="0">
                          <a:solidFill>
                            <a:schemeClr val="accent1"/>
                          </a:solidFill>
                          <a:effectLst/>
                        </a:rPr>
                        <a:t>コーヒーを使った兵庫県のお菓子等を紹介</a:t>
                      </a:r>
                      <a:endParaRPr kumimoji="1" lang="ja-JP" altLang="en-US" dirty="0"/>
                    </a:p>
                  </a:txBody>
                  <a:tcPr marL="68580" marR="68580" marT="0" marB="0" anchor="ctr">
                    <a:lnT w="12700" cap="flat" cmpd="sng" algn="ctr">
                      <a:solidFill>
                        <a:schemeClr val="accent2"/>
                      </a:solidFill>
                      <a:prstDash val="solid"/>
                      <a:round/>
                      <a:headEnd type="none" w="med" len="med"/>
                      <a:tailEnd type="none" w="med" len="med"/>
                    </a:lnT>
                  </a:tcPr>
                </a:tc>
                <a:tc>
                  <a:txBody>
                    <a:bodyPr/>
                    <a:lstStyle/>
                    <a:p>
                      <a:pPr algn="just">
                        <a:spcAft>
                          <a:spcPts val="0"/>
                        </a:spcAft>
                      </a:pPr>
                      <a:r>
                        <a:rPr lang="ja-JP" altLang="en-US" sz="1200" kern="0" dirty="0">
                          <a:solidFill>
                            <a:schemeClr val="accent1"/>
                          </a:solidFill>
                          <a:effectLst/>
                        </a:rPr>
                        <a:t>ホームステイ</a:t>
                      </a:r>
                      <a:endParaRPr lang="en-US" altLang="ja-JP" sz="1200" kern="0" dirty="0">
                        <a:solidFill>
                          <a:schemeClr val="accent1"/>
                        </a:solidFill>
                        <a:effectLst/>
                      </a:endParaRPr>
                    </a:p>
                    <a:p>
                      <a:pPr algn="just">
                        <a:spcAft>
                          <a:spcPts val="0"/>
                        </a:spcAft>
                      </a:pPr>
                      <a:r>
                        <a:rPr lang="ja-JP" altLang="en-US" sz="1200" kern="0" dirty="0">
                          <a:solidFill>
                            <a:schemeClr val="accent1"/>
                          </a:solidFill>
                          <a:effectLst/>
                        </a:rPr>
                        <a:t>（サンパウロ州郊外）</a:t>
                      </a:r>
                      <a:endParaRPr kumimoji="1" lang="ja-JP" altLang="ja-JP" sz="1200" kern="100" dirty="0">
                        <a:solidFill>
                          <a:schemeClr val="accent1"/>
                        </a:solidFill>
                        <a:effectLst/>
                        <a:latin typeface="+mj-ea"/>
                        <a:ea typeface="+mn-ea"/>
                        <a:cs typeface="Times New Roman" panose="02020603050405020304" pitchFamily="18" charset="0"/>
                      </a:endParaRPr>
                    </a:p>
                  </a:txBody>
                  <a:tcPr marL="68580" marR="68580" marT="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3949934403"/>
                  </a:ext>
                </a:extLst>
              </a:tr>
              <a:tr h="407182">
                <a:tc>
                  <a:txBody>
                    <a:bodyPr/>
                    <a:lstStyle/>
                    <a:p>
                      <a:pPr algn="just">
                        <a:spcAft>
                          <a:spcPts val="0"/>
                        </a:spcAft>
                      </a:pPr>
                      <a:r>
                        <a:rPr lang="en-US" sz="1200" kern="0" dirty="0">
                          <a:solidFill>
                            <a:schemeClr val="accent1"/>
                          </a:solidFill>
                          <a:effectLst/>
                        </a:rPr>
                        <a:t>8/16</a:t>
                      </a:r>
                      <a:r>
                        <a:rPr lang="ja-JP" altLang="en-US" sz="1200" kern="0" dirty="0">
                          <a:solidFill>
                            <a:schemeClr val="accent1"/>
                          </a:solidFill>
                          <a:effectLst/>
                        </a:rPr>
                        <a:t>～</a:t>
                      </a:r>
                      <a:r>
                        <a:rPr lang="en-US" altLang="ja-JP" sz="1200" kern="0" dirty="0">
                          <a:solidFill>
                            <a:schemeClr val="accent1"/>
                          </a:solidFill>
                          <a:effectLst/>
                        </a:rPr>
                        <a:t>24</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accent1"/>
                          </a:solidFill>
                          <a:effectLst/>
                          <a:latin typeface="+mj-ea"/>
                          <a:ea typeface="+mn-ea"/>
                          <a:cs typeface="Times New Roman" panose="02020603050405020304" pitchFamily="18" charset="0"/>
                        </a:rPr>
                        <a:t>■■コーヒー会社でインターンシップ</a:t>
                      </a:r>
                      <a:endParaRPr kumimoji="1" lang="en-US" altLang="ja-JP" sz="1200" kern="100" dirty="0">
                        <a:solidFill>
                          <a:schemeClr val="accent1"/>
                        </a:solidFill>
                        <a:effectLst/>
                        <a:latin typeface="+mj-ea"/>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accent1"/>
                          </a:solidFill>
                          <a:effectLst/>
                          <a:latin typeface="+mj-ea"/>
                          <a:ea typeface="+mn-ea"/>
                          <a:cs typeface="Times New Roman" panose="02020603050405020304" pitchFamily="18" charset="0"/>
                        </a:rPr>
                        <a:t>インターンシップ生に兵庫とブラジルの結びつきを紹介</a:t>
                      </a:r>
                      <a:endParaRPr kumimoji="1" lang="en-US" altLang="ja-JP" sz="1200" kern="100" dirty="0">
                        <a:solidFill>
                          <a:schemeClr val="accent1"/>
                        </a:solidFill>
                        <a:effectLst/>
                        <a:latin typeface="+mj-ea"/>
                        <a:ea typeface="+mn-ea"/>
                        <a:cs typeface="Times New Roman" panose="02020603050405020304" pitchFamily="18" charset="0"/>
                      </a:endParaRPr>
                    </a:p>
                  </a:txBody>
                  <a:tcPr marL="68580" marR="68580" marT="0" marB="0" anchor="ctr"/>
                </a:tc>
                <a:tc rowSpan="2">
                  <a:txBody>
                    <a:bodyPr/>
                    <a:lstStyle/>
                    <a:p>
                      <a:pPr algn="just">
                        <a:spcAft>
                          <a:spcPts val="0"/>
                        </a:spcAft>
                      </a:pPr>
                      <a:r>
                        <a:rPr lang="ja-JP" altLang="en-US" sz="1200" kern="0" dirty="0">
                          <a:solidFill>
                            <a:schemeClr val="accent1"/>
                          </a:solidFill>
                          <a:effectLst/>
                        </a:rPr>
                        <a:t>寮</a:t>
                      </a:r>
                      <a:endParaRPr lang="en-US" altLang="ja-JP" sz="1200" kern="0" dirty="0">
                        <a:solidFill>
                          <a:schemeClr val="accent1"/>
                        </a:solidFill>
                        <a:effectLst/>
                      </a:endParaRPr>
                    </a:p>
                    <a:p>
                      <a:pPr algn="just">
                        <a:spcAft>
                          <a:spcPts val="0"/>
                        </a:spcAft>
                      </a:pPr>
                      <a:r>
                        <a:rPr lang="ja-JP" altLang="en-US" sz="1200" kern="0" dirty="0">
                          <a:solidFill>
                            <a:schemeClr val="accent1"/>
                          </a:solidFill>
                          <a:effectLst/>
                          <a:latin typeface="+mj-ea"/>
                          <a:ea typeface="+mj-ea"/>
                          <a:cs typeface="Times New Roman" panose="02020603050405020304" pitchFamily="18" charset="0"/>
                        </a:rPr>
                        <a:t>（サンパウロ市内）</a:t>
                      </a:r>
                      <a:endParaRPr lang="ja-JP" sz="1100" kern="100" dirty="0">
                        <a:solidFill>
                          <a:schemeClr val="accent1"/>
                        </a:solidFill>
                        <a:effectLst/>
                        <a:latin typeface="+mj-ea"/>
                        <a:ea typeface="+mj-ea"/>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6906496"/>
                  </a:ext>
                </a:extLst>
              </a:tr>
              <a:tr h="522853">
                <a:tc>
                  <a:txBody>
                    <a:bodyPr/>
                    <a:lstStyle/>
                    <a:p>
                      <a:pPr algn="just">
                        <a:spcAft>
                          <a:spcPts val="0"/>
                        </a:spcAft>
                      </a:pPr>
                      <a:r>
                        <a:rPr lang="en-US" sz="1200" kern="0" dirty="0">
                          <a:solidFill>
                            <a:schemeClr val="accent1"/>
                          </a:solidFill>
                          <a:effectLst/>
                        </a:rPr>
                        <a:t>8/25</a:t>
                      </a:r>
                      <a:r>
                        <a:rPr lang="ja-JP" sz="1200" kern="0" dirty="0">
                          <a:solidFill>
                            <a:schemeClr val="accent1"/>
                          </a:solidFill>
                          <a:effectLst/>
                        </a:rPr>
                        <a:t>～</a:t>
                      </a:r>
                      <a:r>
                        <a:rPr lang="en-US" altLang="ja-JP" sz="1200" kern="0" dirty="0">
                          <a:solidFill>
                            <a:schemeClr val="accent1"/>
                          </a:solidFill>
                          <a:effectLst/>
                        </a:rPr>
                        <a:t>2</a:t>
                      </a:r>
                      <a:r>
                        <a:rPr lang="en-US" sz="1200" kern="0" dirty="0">
                          <a:solidFill>
                            <a:schemeClr val="accent1"/>
                          </a:solidFill>
                          <a:effectLst/>
                        </a:rPr>
                        <a:t>7</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tc>
                <a:tc>
                  <a:txBody>
                    <a:bodyPr/>
                    <a:lstStyle/>
                    <a:p>
                      <a:pPr algn="just">
                        <a:spcAft>
                          <a:spcPts val="0"/>
                        </a:spcAft>
                      </a:pPr>
                      <a:r>
                        <a:rPr lang="ja-JP" altLang="en-US" sz="1200" kern="0" dirty="0">
                          <a:solidFill>
                            <a:schemeClr val="accent1"/>
                          </a:solidFill>
                          <a:effectLst/>
                        </a:rPr>
                        <a:t>市内のコーヒーショップ巡り、消費者にインタビュー</a:t>
                      </a:r>
                      <a:endParaRPr lang="en-US" altLang="ja-JP" sz="1200" kern="0" dirty="0">
                        <a:solidFill>
                          <a:schemeClr val="accent1"/>
                        </a:solidFill>
                        <a:effectLs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accent1"/>
                          </a:solidFill>
                          <a:effectLst/>
                          <a:latin typeface="+mj-ea"/>
                          <a:ea typeface="+mn-ea"/>
                          <a:cs typeface="Times New Roman" panose="02020603050405020304" pitchFamily="18" charset="0"/>
                        </a:rPr>
                        <a:t>コーヒー博物館、サンパウロ市場訪問</a:t>
                      </a:r>
                      <a:endParaRPr kumimoji="1" lang="en-US" altLang="ja-JP" sz="1200" kern="100" dirty="0">
                        <a:solidFill>
                          <a:schemeClr val="accent1"/>
                        </a:solidFill>
                        <a:effectLst/>
                        <a:latin typeface="+mj-ea"/>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accent1"/>
                          </a:solidFill>
                          <a:effectLst/>
                        </a:rPr>
                        <a:t>知り合った方々に兵庫県の魅力をまとめた自作チラシを配布</a:t>
                      </a:r>
                      <a:endParaRPr lang="en-US" altLang="ja-JP" sz="1200" kern="100" dirty="0">
                        <a:solidFill>
                          <a:schemeClr val="accent1"/>
                        </a:solidFill>
                        <a:effectLst/>
                      </a:endParaRPr>
                    </a:p>
                  </a:txBody>
                  <a:tcPr marL="68580" marR="68580" marT="0" marB="0" anchor="ctr">
                    <a:lnB w="12700" cap="flat" cmpd="sng" algn="ctr">
                      <a:solidFill>
                        <a:schemeClr val="accent2"/>
                      </a:solidFill>
                      <a:prstDash val="solid"/>
                      <a:round/>
                      <a:headEnd type="none" w="med" len="med"/>
                      <a:tailEnd type="none" w="med" len="med"/>
                    </a:lnB>
                  </a:tcPr>
                </a:tc>
                <a:tc vMerge="1">
                  <a:txBody>
                    <a:bodyPr/>
                    <a:lstStyle/>
                    <a:p>
                      <a:endParaRPr dirty="0"/>
                    </a:p>
                  </a:txBody>
                  <a:tcPr marL="68580" marR="68580" marT="0" marB="0" anchor="ctr">
                    <a:lnT w="12700" cap="flat" cmpd="sng" algn="ctr">
                      <a:solidFill>
                        <a:schemeClr val="accent2"/>
                      </a:solidFill>
                      <a:prstDash val="solid"/>
                      <a:round/>
                      <a:headEnd type="none" w="med" len="med"/>
                      <a:tailEnd type="none" w="med" len="med"/>
                    </a:lnT>
                  </a:tcPr>
                </a:tc>
                <a:extLst>
                  <a:ext uri="{0D108BD9-81ED-4DB2-BD59-A6C34878D82A}">
                    <a16:rowId xmlns:a16="http://schemas.microsoft.com/office/drawing/2014/main" val="3646261291"/>
                  </a:ext>
                </a:extLst>
              </a:tr>
              <a:tr h="408899">
                <a:tc>
                  <a:txBody>
                    <a:bodyPr/>
                    <a:lstStyle/>
                    <a:p>
                      <a:pPr algn="just">
                        <a:spcAft>
                          <a:spcPts val="0"/>
                        </a:spcAft>
                      </a:pPr>
                      <a:r>
                        <a:rPr lang="en-US" sz="1200" kern="0" dirty="0">
                          <a:solidFill>
                            <a:schemeClr val="accent1"/>
                          </a:solidFill>
                          <a:effectLst/>
                        </a:rPr>
                        <a:t>8/28</a:t>
                      </a:r>
                      <a:r>
                        <a:rPr lang="ja-JP" altLang="en-US" sz="1200" kern="0" dirty="0">
                          <a:solidFill>
                            <a:schemeClr val="accent1"/>
                          </a:solidFill>
                          <a:effectLst/>
                        </a:rPr>
                        <a:t>～</a:t>
                      </a:r>
                      <a:r>
                        <a:rPr lang="en-US" altLang="ja-JP" sz="1200" kern="0" dirty="0">
                          <a:solidFill>
                            <a:schemeClr val="accent1"/>
                          </a:solidFill>
                          <a:effectLst/>
                        </a:rPr>
                        <a:t>29</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tc>
                <a:tc>
                  <a:txBody>
                    <a:bodyPr/>
                    <a:lstStyle/>
                    <a:p>
                      <a:pPr marL="0" indent="0" algn="just">
                        <a:spcAft>
                          <a:spcPts val="0"/>
                        </a:spcAft>
                      </a:pPr>
                      <a:r>
                        <a:rPr lang="ja-JP" altLang="en-US" sz="1200" kern="0" dirty="0">
                          <a:solidFill>
                            <a:schemeClr val="accent1"/>
                          </a:solidFill>
                          <a:effectLst/>
                        </a:rPr>
                        <a:t>△△国際空港発→〇〇国際空港着</a:t>
                      </a:r>
                      <a:endParaRPr lang="en-US" altLang="ja-JP" sz="1200" kern="0" dirty="0">
                        <a:solidFill>
                          <a:schemeClr val="accent1"/>
                        </a:solidFill>
                        <a:effectLst/>
                      </a:endParaRPr>
                    </a:p>
                    <a:p>
                      <a:pPr marL="0" indent="0" algn="just">
                        <a:spcAft>
                          <a:spcPts val="0"/>
                        </a:spcAft>
                      </a:pPr>
                      <a:r>
                        <a:rPr lang="ja-JP" altLang="en-US" sz="1200" kern="0" dirty="0">
                          <a:solidFill>
                            <a:schemeClr val="accent1"/>
                          </a:solidFill>
                          <a:effectLst/>
                        </a:rPr>
                        <a:t>〇〇</a:t>
                      </a:r>
                      <a:r>
                        <a:rPr lang="ja-JP" sz="1200" kern="0" dirty="0">
                          <a:solidFill>
                            <a:schemeClr val="accent1"/>
                          </a:solidFill>
                          <a:effectLst/>
                        </a:rPr>
                        <a:t>国際空港発→関西国際空港着</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nchor="ctr">
                    <a:lnT w="12700" cap="flat" cmpd="sng" algn="ctr">
                      <a:solidFill>
                        <a:schemeClr val="accent2"/>
                      </a:solidFill>
                      <a:prstDash val="solid"/>
                      <a:round/>
                      <a:headEnd type="none" w="med" len="med"/>
                      <a:tailEnd type="none" w="med" len="med"/>
                    </a:lnT>
                  </a:tcPr>
                </a:tc>
                <a:tc>
                  <a:txBody>
                    <a:bodyPr/>
                    <a:lstStyle/>
                    <a:p>
                      <a:pPr algn="just">
                        <a:spcAft>
                          <a:spcPts val="0"/>
                        </a:spcAft>
                      </a:pPr>
                      <a:r>
                        <a:rPr lang="ja-JP" altLang="en-US" sz="1200" kern="0" dirty="0">
                          <a:solidFill>
                            <a:schemeClr val="accent1"/>
                          </a:solidFill>
                          <a:effectLst/>
                        </a:rPr>
                        <a:t>機内泊</a:t>
                      </a:r>
                      <a:endParaRPr lang="ja-JP" sz="1200" kern="100" dirty="0">
                        <a:solidFill>
                          <a:schemeClr val="accent1"/>
                        </a:solidFill>
                        <a:effectLst/>
                        <a:latin typeface="+mj-ea"/>
                        <a:ea typeface="+mj-ea"/>
                        <a:cs typeface="Times New Roman" panose="02020603050405020304" pitchFamily="18" charset="0"/>
                      </a:endParaRPr>
                    </a:p>
                  </a:txBody>
                  <a:tcPr marL="68580" marR="68580" marT="0" marB="0" anchor="ctr">
                    <a:lnT w="12700" cap="flat" cmpd="sng" algn="ctr">
                      <a:solidFill>
                        <a:schemeClr val="accent2"/>
                      </a:solidFill>
                      <a:prstDash val="solid"/>
                      <a:round/>
                      <a:headEnd type="none" w="med" len="med"/>
                      <a:tailEnd type="none" w="med" len="med"/>
                    </a:lnT>
                  </a:tcPr>
                </a:tc>
                <a:extLst>
                  <a:ext uri="{0D108BD9-81ED-4DB2-BD59-A6C34878D82A}">
                    <a16:rowId xmlns:a16="http://schemas.microsoft.com/office/drawing/2014/main" val="404605555"/>
                  </a:ext>
                </a:extLst>
              </a:tr>
            </a:tbl>
          </a:graphicData>
        </a:graphic>
      </p:graphicFrame>
      <p:sp>
        <p:nvSpPr>
          <p:cNvPr id="13" name="Title 10">
            <a:extLst>
              <a:ext uri="{FF2B5EF4-FFF2-40B4-BE49-F238E27FC236}">
                <a16:creationId xmlns:a16="http://schemas.microsoft.com/office/drawing/2014/main" id="{A547681F-0010-E754-598D-E86B158841CF}"/>
              </a:ext>
            </a:extLst>
          </p:cNvPr>
          <p:cNvSpPr txBox="1">
            <a:spLocks/>
          </p:cNvSpPr>
          <p:nvPr/>
        </p:nvSpPr>
        <p:spPr>
          <a:xfrm>
            <a:off x="4307151" y="3403788"/>
            <a:ext cx="6060788" cy="1098906"/>
          </a:xfrm>
          <a:prstGeom prst="rect">
            <a:avLst/>
          </a:prstGeom>
          <a:noFill/>
        </p:spPr>
        <p:txBody>
          <a:bodyPr vert="horz" lIns="288000" tIns="45720" rIns="91440" bIns="0" rtlCol="0" anchor="ctr">
            <a:noAutofit/>
          </a:bodyPr>
          <a:lstStyle>
            <a:lvl1pPr algn="l" defTabSz="914400" rtl="0" eaLnBrk="1" latinLnBrk="0" hangingPunct="1">
              <a:lnSpc>
                <a:spcPct val="90000"/>
              </a:lnSpc>
              <a:spcBef>
                <a:spcPct val="0"/>
              </a:spcBef>
              <a:buNone/>
              <a:defRPr kumimoji="1" lang="en-IN" sz="3600" b="1" kern="1200">
                <a:solidFill>
                  <a:schemeClr val="tx1"/>
                </a:solidFill>
                <a:latin typeface="+mj-lt"/>
                <a:ea typeface="+mj-ea"/>
                <a:cs typeface="+mj-cs"/>
              </a:defRPr>
            </a:lvl1pPr>
          </a:lstStyle>
          <a:p>
            <a:r>
              <a:rPr lang="en-US" altLang="ja-JP" sz="2400" dirty="0">
                <a:ln w="6600">
                  <a:solidFill>
                    <a:schemeClr val="bg1">
                      <a:lumMod val="95000"/>
                    </a:schemeClr>
                  </a:solidFill>
                  <a:prstDash val="solid"/>
                </a:ln>
                <a:effectLst>
                  <a:outerShdw dist="38100" dir="2700000" algn="tl" rotWithShape="0">
                    <a:schemeClr val="accent2"/>
                  </a:outerShdw>
                </a:effectLst>
                <a:latin typeface="+mn-ea"/>
                <a:ea typeface="+mn-ea"/>
                <a:cs typeface="Calibri Light" panose="020F0302020204030204" pitchFamily="34" charset="0"/>
              </a:rPr>
              <a:t>Schedule</a:t>
            </a:r>
            <a:r>
              <a:rPr lang="ja-JP" altLang="en-US" sz="2400" dirty="0">
                <a:ln w="6600">
                  <a:solidFill>
                    <a:schemeClr val="bg1">
                      <a:lumMod val="95000"/>
                    </a:schemeClr>
                  </a:solidFill>
                  <a:prstDash val="solid"/>
                </a:ln>
                <a:effectLst>
                  <a:outerShdw dist="38100" dir="2700000" algn="tl" rotWithShape="0">
                    <a:schemeClr val="accent2"/>
                  </a:outerShdw>
                </a:effectLst>
                <a:latin typeface="+mn-ea"/>
                <a:ea typeface="+mn-ea"/>
                <a:cs typeface="Calibri Light" panose="020F0302020204030204" pitchFamily="34" charset="0"/>
              </a:rPr>
              <a:t> </a:t>
            </a:r>
            <a:r>
              <a:rPr lang="ja-JP" altLang="en-US" sz="1800" dirty="0">
                <a:ln w="6600">
                  <a:solidFill>
                    <a:schemeClr val="bg1">
                      <a:lumMod val="95000"/>
                    </a:schemeClr>
                  </a:solidFill>
                  <a:prstDash val="solid"/>
                </a:ln>
                <a:effectLst>
                  <a:outerShdw dist="38100" dir="2700000" algn="tl" rotWithShape="0">
                    <a:schemeClr val="accent2"/>
                  </a:outerShdw>
                </a:effectLst>
                <a:latin typeface="+mn-ea"/>
                <a:ea typeface="+mn-ea"/>
                <a:cs typeface="Calibri Light" panose="020F0302020204030204" pitchFamily="34" charset="0"/>
              </a:rPr>
              <a:t>～スケジュール～</a:t>
            </a:r>
            <a:endParaRPr lang="en-US" altLang="ja-JP" sz="1800" dirty="0">
              <a:ln w="6600">
                <a:solidFill>
                  <a:schemeClr val="bg1">
                    <a:lumMod val="95000"/>
                  </a:schemeClr>
                </a:solidFill>
                <a:prstDash val="solid"/>
              </a:ln>
              <a:effectLst>
                <a:outerShdw dist="38100" dir="2700000" algn="tl" rotWithShape="0">
                  <a:schemeClr val="accent2"/>
                </a:outerShdw>
              </a:effectLst>
              <a:latin typeface="+mn-ea"/>
              <a:ea typeface="+mn-ea"/>
              <a:cs typeface="Calibri Light" panose="020F0302020204030204" pitchFamily="34" charset="0"/>
            </a:endParaRPr>
          </a:p>
        </p:txBody>
      </p:sp>
      <p:sp>
        <p:nvSpPr>
          <p:cNvPr id="8" name="楕円 7">
            <a:extLst>
              <a:ext uri="{FF2B5EF4-FFF2-40B4-BE49-F238E27FC236}">
                <a16:creationId xmlns:a16="http://schemas.microsoft.com/office/drawing/2014/main" id="{D35DEA78-663A-97E6-F74A-3830A5C500DF}"/>
              </a:ext>
            </a:extLst>
          </p:cNvPr>
          <p:cNvSpPr/>
          <p:nvPr/>
        </p:nvSpPr>
        <p:spPr>
          <a:xfrm>
            <a:off x="421878" y="867640"/>
            <a:ext cx="3559507" cy="3342972"/>
          </a:xfrm>
          <a:prstGeom prst="ellipse">
            <a:avLst/>
          </a:prstGeom>
          <a:solidFill>
            <a:srgbClr val="FFF2C8">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1E841FFC-9204-F3BA-E7C0-F51A6807CEC4}"/>
              </a:ext>
            </a:extLst>
          </p:cNvPr>
          <p:cNvGrpSpPr/>
          <p:nvPr/>
        </p:nvGrpSpPr>
        <p:grpSpPr>
          <a:xfrm>
            <a:off x="382882" y="1001928"/>
            <a:ext cx="3941643" cy="3411278"/>
            <a:chOff x="437302" y="1015812"/>
            <a:chExt cx="3941643" cy="3411278"/>
          </a:xfrm>
        </p:grpSpPr>
        <p:sp>
          <p:nvSpPr>
            <p:cNvPr id="12" name="Content Placeholder 6">
              <a:extLst>
                <a:ext uri="{FF2B5EF4-FFF2-40B4-BE49-F238E27FC236}">
                  <a16:creationId xmlns:a16="http://schemas.microsoft.com/office/drawing/2014/main" id="{4C2F36FB-ACF3-BC82-B870-16C72FC50A17}"/>
                </a:ext>
              </a:extLst>
            </p:cNvPr>
            <p:cNvSpPr txBox="1">
              <a:spLocks/>
            </p:cNvSpPr>
            <p:nvPr/>
          </p:nvSpPr>
          <p:spPr>
            <a:xfrm>
              <a:off x="620727" y="1015812"/>
              <a:ext cx="3758218" cy="3411278"/>
            </a:xfrm>
            <a:prstGeom prst="ellipse">
              <a:avLst/>
            </a:prstGeom>
            <a:solidFill>
              <a:schemeClr val="bg1">
                <a:alpha val="16078"/>
              </a:schemeClr>
            </a:solidFill>
          </p:spPr>
          <p:txBody>
            <a:bodyPr tIns="216000">
              <a:normAutofit/>
            </a:bodyPr>
            <a:lst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kumimoji="1"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Clr>
                  <a:schemeClr val="accent1"/>
                </a:buClr>
                <a:buNone/>
              </a:pPr>
              <a:endParaRPr lang="en-US" altLang="ja-JP" sz="1200" dirty="0">
                <a:solidFill>
                  <a:schemeClr val="accent1"/>
                </a:solidFill>
                <a:latin typeface="Meiryo UI" panose="020B0604030504040204" pitchFamily="50" charset="-128"/>
                <a:ea typeface="Meiryo UI" panose="020B0604030504040204" pitchFamily="50" charset="-128"/>
              </a:endParaRPr>
            </a:p>
            <a:p>
              <a:pPr marL="0" indent="0" algn="ctr">
                <a:buClr>
                  <a:schemeClr val="accent1"/>
                </a:buClr>
                <a:buNone/>
              </a:pPr>
              <a:endParaRPr lang="en-US" altLang="ja-JP" sz="1200" dirty="0">
                <a:solidFill>
                  <a:schemeClr val="accent1"/>
                </a:solidFill>
                <a:latin typeface="Meiryo UI" panose="020B0604030504040204" pitchFamily="50" charset="-128"/>
                <a:ea typeface="Meiryo UI" panose="020B0604030504040204" pitchFamily="50" charset="-128"/>
              </a:endParaRPr>
            </a:p>
            <a:p>
              <a:pPr marL="0" indent="0" algn="ctr">
                <a:buClr>
                  <a:schemeClr val="accent1"/>
                </a:buClr>
                <a:buNone/>
              </a:pPr>
              <a:endParaRPr lang="en-US" altLang="ja-JP" sz="1200" dirty="0">
                <a:solidFill>
                  <a:schemeClr val="accent1"/>
                </a:solidFill>
                <a:latin typeface="Meiryo UI" panose="020B0604030504040204" pitchFamily="50" charset="-128"/>
                <a:ea typeface="Meiryo UI" panose="020B0604030504040204" pitchFamily="50" charset="-128"/>
              </a:endParaRPr>
            </a:p>
            <a:p>
              <a:pPr marL="0" indent="0" algn="ctr">
                <a:buClr>
                  <a:schemeClr val="accent1"/>
                </a:buClr>
                <a:buNone/>
              </a:pPr>
              <a:endParaRPr lang="en-US" altLang="ja-JP" sz="1200" dirty="0">
                <a:solidFill>
                  <a:schemeClr val="accent1"/>
                </a:solidFill>
                <a:latin typeface="Meiryo UI" panose="020B0604030504040204" pitchFamily="50" charset="-128"/>
                <a:ea typeface="Meiryo UI" panose="020B0604030504040204" pitchFamily="50" charset="-128"/>
              </a:endParaRPr>
            </a:p>
            <a:p>
              <a:pPr marL="0" indent="0" algn="ctr">
                <a:buClr>
                  <a:schemeClr val="accent1"/>
                </a:buClr>
                <a:buNone/>
              </a:pPr>
              <a:endParaRPr lang="en-US" altLang="ja-JP" sz="1200" dirty="0">
                <a:solidFill>
                  <a:schemeClr val="accent1"/>
                </a:solidFill>
                <a:latin typeface="Meiryo UI" panose="020B0604030504040204" pitchFamily="50" charset="-128"/>
                <a:ea typeface="Meiryo UI" panose="020B0604030504040204" pitchFamily="50" charset="-128"/>
              </a:endParaRPr>
            </a:p>
            <a:p>
              <a:pPr marL="0" indent="0" algn="ctr">
                <a:buClr>
                  <a:schemeClr val="accent1"/>
                </a:buClr>
                <a:buNone/>
              </a:pPr>
              <a:endParaRPr lang="en-US" altLang="ja-JP" sz="1200" dirty="0">
                <a:solidFill>
                  <a:schemeClr val="accent1"/>
                </a:solidFill>
                <a:latin typeface="Meiryo UI" panose="020B0604030504040204" pitchFamily="50" charset="-128"/>
                <a:ea typeface="Meiryo UI" panose="020B0604030504040204" pitchFamily="50" charset="-128"/>
              </a:endParaRPr>
            </a:p>
            <a:p>
              <a:pPr marL="0" indent="0" algn="ctr">
                <a:buClr>
                  <a:schemeClr val="accent1"/>
                </a:buClr>
                <a:buNone/>
              </a:pPr>
              <a:endParaRPr lang="en-US" altLang="ja-JP" sz="1200" dirty="0">
                <a:solidFill>
                  <a:schemeClr val="accent1"/>
                </a:solidFill>
                <a:latin typeface="Meiryo UI" panose="020B0604030504040204" pitchFamily="50" charset="-128"/>
                <a:ea typeface="Meiryo UI" panose="020B0604030504040204" pitchFamily="50" charset="-128"/>
              </a:endParaRPr>
            </a:p>
            <a:p>
              <a:pPr marL="0" indent="0" algn="ctr">
                <a:buClr>
                  <a:schemeClr val="accent1"/>
                </a:buClr>
                <a:buNone/>
              </a:pPr>
              <a:endParaRPr lang="en-US" altLang="ja-JP" sz="1200" dirty="0">
                <a:solidFill>
                  <a:schemeClr val="accent1"/>
                </a:solidFill>
                <a:latin typeface="Meiryo UI" panose="020B0604030504040204" pitchFamily="50" charset="-128"/>
                <a:ea typeface="Meiryo UI" panose="020B0604030504040204" pitchFamily="50" charset="-128"/>
              </a:endParaRPr>
            </a:p>
            <a:p>
              <a:pPr marL="0" indent="0" algn="ctr">
                <a:buClr>
                  <a:schemeClr val="accent1"/>
                </a:buClr>
                <a:buNone/>
              </a:pPr>
              <a:endParaRPr lang="en-US" altLang="ja-JP" sz="1200" dirty="0">
                <a:solidFill>
                  <a:schemeClr val="accent1"/>
                </a:solidFill>
                <a:latin typeface="Meiryo UI" panose="020B0604030504040204" pitchFamily="50" charset="-128"/>
                <a:ea typeface="Meiryo UI" panose="020B0604030504040204" pitchFamily="50" charset="-128"/>
              </a:endParaRPr>
            </a:p>
            <a:p>
              <a:pPr marL="0" indent="0">
                <a:buNone/>
              </a:pPr>
              <a:endParaRPr lang="en-US" altLang="ja-JP" sz="2000" dirty="0">
                <a:solidFill>
                  <a:schemeClr val="accent1"/>
                </a:solidFill>
              </a:endParaRPr>
            </a:p>
            <a:p>
              <a:pPr marL="0" indent="0">
                <a:buNone/>
              </a:pPr>
              <a:endParaRPr lang="en-US" altLang="ja-JP" sz="2000" dirty="0">
                <a:solidFill>
                  <a:schemeClr val="accent1"/>
                </a:solidFill>
              </a:endParaRPr>
            </a:p>
            <a:p>
              <a:endParaRPr lang="en-US" altLang="ja-JP" dirty="0">
                <a:solidFill>
                  <a:schemeClr val="accent1"/>
                </a:solidFill>
              </a:endParaRPr>
            </a:p>
            <a:p>
              <a:endParaRPr lang="en-US" dirty="0">
                <a:solidFill>
                  <a:schemeClr val="accent1"/>
                </a:solidFill>
              </a:endParaRPr>
            </a:p>
          </p:txBody>
        </p:sp>
        <p:sp>
          <p:nvSpPr>
            <p:cNvPr id="14" name="テキスト ボックス 13">
              <a:extLst>
                <a:ext uri="{FF2B5EF4-FFF2-40B4-BE49-F238E27FC236}">
                  <a16:creationId xmlns:a16="http://schemas.microsoft.com/office/drawing/2014/main" id="{7585CD84-2BF8-9B85-81E7-D6994A0DAA88}"/>
                </a:ext>
              </a:extLst>
            </p:cNvPr>
            <p:cNvSpPr txBox="1"/>
            <p:nvPr/>
          </p:nvSpPr>
          <p:spPr>
            <a:xfrm>
              <a:off x="437302" y="1409055"/>
              <a:ext cx="3637497" cy="307777"/>
            </a:xfrm>
            <a:prstGeom prst="rect">
              <a:avLst/>
            </a:prstGeom>
            <a:noFill/>
          </p:spPr>
          <p:txBody>
            <a:bodyPr wrap="square" rtlCol="0">
              <a:spAutoFit/>
            </a:bodyPr>
            <a:lstStyle/>
            <a:p>
              <a:pPr marL="0" indent="0" algn="ctr">
                <a:buClr>
                  <a:schemeClr val="accent1"/>
                </a:buClr>
                <a:buNone/>
              </a:pPr>
              <a:r>
                <a:rPr lang="ja-JP" altLang="en-US" sz="1400" dirty="0">
                  <a:solidFill>
                    <a:schemeClr val="accent1"/>
                  </a:solidFill>
                  <a:latin typeface="Meiryo UI" panose="020B0604030504040204" pitchFamily="50" charset="-128"/>
                  <a:ea typeface="Meiryo UI" panose="020B0604030504040204" pitchFamily="50" charset="-128"/>
                </a:rPr>
                <a:t>● </a:t>
              </a:r>
              <a:r>
                <a:rPr lang="en-US" altLang="ja-JP" sz="1400" dirty="0">
                  <a:solidFill>
                    <a:schemeClr val="accent1"/>
                  </a:solidFill>
                  <a:latin typeface="Meiryo UI" panose="020B0604030504040204" pitchFamily="50" charset="-128"/>
                  <a:ea typeface="Meiryo UI" panose="020B0604030504040204" pitchFamily="50" charset="-128"/>
                </a:rPr>
                <a:t>About Me </a:t>
              </a:r>
              <a:r>
                <a:rPr lang="ja-JP" altLang="en-US" sz="1400" dirty="0">
                  <a:solidFill>
                    <a:schemeClr val="accent1"/>
                  </a:solidFill>
                  <a:latin typeface="Meiryo UI" panose="020B0604030504040204" pitchFamily="50" charset="-128"/>
                  <a:ea typeface="Meiryo UI" panose="020B0604030504040204" pitchFamily="50" charset="-128"/>
                </a:rPr>
                <a:t>●</a:t>
              </a:r>
              <a:r>
                <a:rPr lang="en-US" altLang="ja-JP" sz="1400" dirty="0">
                  <a:solidFill>
                    <a:schemeClr val="accent1"/>
                  </a:solidFill>
                  <a:latin typeface="Meiryo UI" panose="020B0604030504040204" pitchFamily="50" charset="-128"/>
                  <a:ea typeface="Meiryo UI" panose="020B0604030504040204" pitchFamily="50" charset="-128"/>
                </a:rPr>
                <a:t> </a:t>
              </a:r>
            </a:p>
          </p:txBody>
        </p:sp>
        <p:sp>
          <p:nvSpPr>
            <p:cNvPr id="16" name="テキスト ボックス 15">
              <a:extLst>
                <a:ext uri="{FF2B5EF4-FFF2-40B4-BE49-F238E27FC236}">
                  <a16:creationId xmlns:a16="http://schemas.microsoft.com/office/drawing/2014/main" id="{6815306F-6103-561D-F99C-2E7A614D5789}"/>
                </a:ext>
              </a:extLst>
            </p:cNvPr>
            <p:cNvSpPr txBox="1"/>
            <p:nvPr/>
          </p:nvSpPr>
          <p:spPr>
            <a:xfrm>
              <a:off x="969394" y="1831925"/>
              <a:ext cx="3090504" cy="736548"/>
            </a:xfrm>
            <a:prstGeom prst="rect">
              <a:avLst/>
            </a:prstGeom>
            <a:noFill/>
          </p:spPr>
          <p:txBody>
            <a:bodyPr wrap="square" rtlCol="0">
              <a:spAutoFit/>
            </a:bodyPr>
            <a:lstStyle/>
            <a:p>
              <a:pPr marL="0" indent="0">
                <a:buClr>
                  <a:schemeClr val="accent1"/>
                </a:buClr>
                <a:buNone/>
              </a:pPr>
              <a:r>
                <a:rPr lang="ja-JP" altLang="en-US" sz="1700" dirty="0">
                  <a:solidFill>
                    <a:schemeClr val="accent1"/>
                  </a:solidFill>
                  <a:latin typeface="Meiryo UI" panose="020B0604030504040204" pitchFamily="50" charset="-128"/>
                  <a:ea typeface="Meiryo UI" panose="020B0604030504040204" pitchFamily="50" charset="-128"/>
                </a:rPr>
                <a:t>兵庫 未来（</a:t>
              </a:r>
              <a:r>
                <a:rPr lang="en-US" altLang="ja-JP" sz="1700" dirty="0">
                  <a:solidFill>
                    <a:schemeClr val="accent1"/>
                  </a:solidFill>
                  <a:latin typeface="Meiryo UI" panose="020B0604030504040204" pitchFamily="50" charset="-128"/>
                  <a:ea typeface="Meiryo UI" panose="020B0604030504040204" pitchFamily="50" charset="-128"/>
                </a:rPr>
                <a:t>HYOGO Mirai</a:t>
              </a:r>
              <a:r>
                <a:rPr lang="ja-JP" altLang="en-US" sz="1700" dirty="0">
                  <a:solidFill>
                    <a:schemeClr val="accent1"/>
                  </a:solidFill>
                  <a:latin typeface="Meiryo UI" panose="020B0604030504040204" pitchFamily="50" charset="-128"/>
                  <a:ea typeface="Meiryo UI" panose="020B0604030504040204" pitchFamily="50" charset="-128"/>
                </a:rPr>
                <a:t>）</a:t>
              </a:r>
              <a:r>
                <a:rPr lang="en-US" altLang="ja-JP" sz="1700" dirty="0">
                  <a:solidFill>
                    <a:schemeClr val="accent1"/>
                  </a:solidFill>
                  <a:latin typeface="Meiryo UI" panose="020B0604030504040204" pitchFamily="50" charset="-128"/>
                  <a:ea typeface="Meiryo UI" panose="020B0604030504040204" pitchFamily="50" charset="-128"/>
                </a:rPr>
                <a:t> </a:t>
              </a:r>
            </a:p>
            <a:p>
              <a:pPr marL="0" indent="0">
                <a:buClr>
                  <a:schemeClr val="accent1"/>
                </a:buClr>
                <a:buNone/>
              </a:pPr>
              <a:r>
                <a:rPr lang="ja-JP" altLang="en-US" sz="1700" dirty="0">
                  <a:solidFill>
                    <a:schemeClr val="accent1"/>
                  </a:solidFill>
                  <a:latin typeface="Meiryo UI" panose="020B0604030504040204" pitchFamily="50" charset="-128"/>
                  <a:ea typeface="Meiryo UI" panose="020B0604030504040204" pitchFamily="50" charset="-128"/>
                </a:rPr>
                <a:t>兵庫県立○○高校 第２学年</a:t>
              </a:r>
              <a:endParaRPr lang="en-US" altLang="ja-JP" sz="1700" dirty="0">
                <a:solidFill>
                  <a:schemeClr val="accent1"/>
                </a:solidFill>
                <a:latin typeface="Meiryo UI" panose="020B0604030504040204" pitchFamily="50" charset="-128"/>
                <a:ea typeface="Meiryo UI" panose="020B0604030504040204" pitchFamily="50" charset="-128"/>
              </a:endParaRPr>
            </a:p>
            <a:p>
              <a:pPr marL="0" indent="0">
                <a:lnSpc>
                  <a:spcPts val="700"/>
                </a:lnSpc>
                <a:buClr>
                  <a:schemeClr val="accent1"/>
                </a:buClr>
                <a:buNone/>
              </a:pPr>
              <a:endParaRPr lang="en-US" altLang="ja-JP" sz="1700" dirty="0">
                <a:solidFill>
                  <a:schemeClr val="accent1"/>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B0F1592-3721-EDD1-F6BB-4C1755AE4B73}"/>
                </a:ext>
              </a:extLst>
            </p:cNvPr>
            <p:cNvSpPr txBox="1"/>
            <p:nvPr/>
          </p:nvSpPr>
          <p:spPr>
            <a:xfrm>
              <a:off x="770675" y="2455957"/>
              <a:ext cx="3559507" cy="1492716"/>
            </a:xfrm>
            <a:prstGeom prst="rect">
              <a:avLst/>
            </a:prstGeom>
            <a:noFill/>
          </p:spPr>
          <p:txBody>
            <a:bodyPr wrap="square" rtlCol="0">
              <a:spAutoFit/>
            </a:bodyPr>
            <a:lstStyle/>
            <a:p>
              <a:pPr marL="285750" indent="-285750">
                <a:buClr>
                  <a:schemeClr val="accent1"/>
                </a:buClr>
                <a:buFont typeface="Wingdings" panose="05000000000000000000" pitchFamily="2" charset="2"/>
                <a:buChar char="l"/>
              </a:pPr>
              <a:r>
                <a:rPr lang="ja-JP" altLang="en-US" sz="1300" dirty="0">
                  <a:solidFill>
                    <a:schemeClr val="accent1"/>
                  </a:solidFill>
                  <a:latin typeface="Meiryo UI" panose="020B0604030504040204" pitchFamily="50" charset="-128"/>
                  <a:ea typeface="Meiryo UI" panose="020B0604030504040204" pitchFamily="50" charset="-128"/>
                </a:rPr>
                <a:t>留学希望先　　ブラジル</a:t>
              </a:r>
              <a:endParaRPr lang="en-US" altLang="ja-JP" sz="1300" dirty="0">
                <a:solidFill>
                  <a:schemeClr val="accent1"/>
                </a:solidFill>
                <a:latin typeface="Meiryo UI" panose="020B0604030504040204" pitchFamily="50" charset="-128"/>
                <a:ea typeface="Meiryo UI" panose="020B0604030504040204" pitchFamily="50" charset="-128"/>
              </a:endParaRPr>
            </a:p>
            <a:p>
              <a:pPr marL="285750" indent="-285750">
                <a:buClr>
                  <a:schemeClr val="accent1"/>
                </a:buClr>
                <a:buFont typeface="Wingdings" panose="05000000000000000000" pitchFamily="2" charset="2"/>
                <a:buChar char="l"/>
              </a:pPr>
              <a:r>
                <a:rPr lang="ja-JP" altLang="en-US" sz="1300" dirty="0">
                  <a:solidFill>
                    <a:schemeClr val="accent1"/>
                  </a:solidFill>
                  <a:latin typeface="Meiryo UI" panose="020B0604030504040204" pitchFamily="50" charset="-128"/>
                  <a:ea typeface="Meiryo UI" panose="020B0604030504040204" pitchFamily="50" charset="-128"/>
                </a:rPr>
                <a:t>留学分野　　　 地域産業、ビジネス</a:t>
              </a:r>
              <a:endParaRPr lang="en-US" altLang="ja-JP" sz="1300" dirty="0">
                <a:solidFill>
                  <a:schemeClr val="accent1"/>
                </a:solidFill>
                <a:latin typeface="Meiryo UI" panose="020B0604030504040204" pitchFamily="50" charset="-128"/>
                <a:ea typeface="Meiryo UI" panose="020B0604030504040204" pitchFamily="50" charset="-128"/>
              </a:endParaRPr>
            </a:p>
            <a:p>
              <a:pPr marL="285750" indent="-285750" defTabSz="1165225">
                <a:buClr>
                  <a:schemeClr val="accent1"/>
                </a:buClr>
                <a:buFont typeface="Wingdings" panose="05000000000000000000" pitchFamily="2" charset="2"/>
                <a:buChar char="l"/>
              </a:pPr>
              <a:r>
                <a:rPr lang="ja-JP" altLang="en-US" sz="1300" dirty="0">
                  <a:solidFill>
                    <a:schemeClr val="accent1"/>
                  </a:solidFill>
                  <a:latin typeface="Meiryo UI" panose="020B0604030504040204" pitchFamily="50" charset="-128"/>
                  <a:ea typeface="Meiryo UI" panose="020B0604030504040204" pitchFamily="50" charset="-128"/>
                </a:rPr>
                <a:t>留学テーマ　　　世界最大のコーヒー生産国で</a:t>
              </a:r>
              <a:endParaRPr lang="en-US" altLang="ja-JP" sz="1300" dirty="0">
                <a:solidFill>
                  <a:schemeClr val="accent1"/>
                </a:solidFill>
                <a:latin typeface="Meiryo UI" panose="020B0604030504040204" pitchFamily="50" charset="-128"/>
                <a:ea typeface="Meiryo UI" panose="020B0604030504040204" pitchFamily="50" charset="-128"/>
              </a:endParaRPr>
            </a:p>
            <a:p>
              <a:pPr defTabSz="1165225">
                <a:buClr>
                  <a:schemeClr val="accent1"/>
                </a:buClr>
              </a:pPr>
              <a:r>
                <a:rPr lang="ja-JP" altLang="en-US" sz="1300" dirty="0">
                  <a:solidFill>
                    <a:schemeClr val="accent1"/>
                  </a:solidFill>
                  <a:latin typeface="Meiryo UI" panose="020B0604030504040204" pitchFamily="50" charset="-128"/>
                  <a:ea typeface="Meiryo UI" panose="020B0604030504040204" pitchFamily="50" charset="-128"/>
                </a:rPr>
                <a:t>　　　　　　　　　　　　現場のリアルを知る</a:t>
              </a:r>
              <a:endParaRPr lang="en-US" altLang="ja-JP" sz="1300" dirty="0">
                <a:solidFill>
                  <a:schemeClr val="accent1"/>
                </a:solidFill>
                <a:latin typeface="Meiryo UI" panose="020B0604030504040204" pitchFamily="50" charset="-128"/>
                <a:ea typeface="Meiryo UI" panose="020B0604030504040204" pitchFamily="50" charset="-128"/>
              </a:endParaRPr>
            </a:p>
            <a:p>
              <a:pPr marL="285750" indent="-285750">
                <a:buClr>
                  <a:schemeClr val="accent1"/>
                </a:buClr>
                <a:buFont typeface="Wingdings" panose="05000000000000000000" pitchFamily="2" charset="2"/>
                <a:buChar char="l"/>
              </a:pPr>
              <a:r>
                <a:rPr lang="ja-JP" altLang="en-US" sz="1300" dirty="0">
                  <a:solidFill>
                    <a:schemeClr val="accent1"/>
                  </a:solidFill>
                  <a:latin typeface="Meiryo UI" panose="020B0604030504040204" pitchFamily="50" charset="-128"/>
                  <a:ea typeface="Meiryo UI" panose="020B0604030504040204" pitchFamily="50" charset="-128"/>
                </a:rPr>
                <a:t>将来の夢　　　 生産者と消費者を繋ぐ</a:t>
              </a:r>
              <a:endParaRPr lang="en-US" altLang="ja-JP" sz="1300" dirty="0">
                <a:solidFill>
                  <a:schemeClr val="accent1"/>
                </a:solidFill>
                <a:latin typeface="Meiryo UI" panose="020B0604030504040204" pitchFamily="50" charset="-128"/>
                <a:ea typeface="Meiryo UI" panose="020B0604030504040204" pitchFamily="50" charset="-128"/>
              </a:endParaRPr>
            </a:p>
            <a:p>
              <a:pPr>
                <a:buClr>
                  <a:schemeClr val="accent1"/>
                </a:buClr>
              </a:pPr>
              <a:r>
                <a:rPr lang="ja-JP" altLang="en-US" sz="1300" dirty="0">
                  <a:solidFill>
                    <a:schemeClr val="accent1"/>
                  </a:solidFill>
                  <a:latin typeface="Meiryo UI" panose="020B0604030504040204" pitchFamily="50" charset="-128"/>
                  <a:ea typeface="Meiryo UI" panose="020B0604030504040204" pitchFamily="50" charset="-128"/>
                </a:rPr>
                <a:t>　　　　　　　　　　　　持続可能なコーヒーづくりに　</a:t>
              </a:r>
              <a:endParaRPr lang="en-US" altLang="ja-JP" sz="1300" dirty="0">
                <a:solidFill>
                  <a:schemeClr val="accent1"/>
                </a:solidFill>
                <a:latin typeface="Meiryo UI" panose="020B0604030504040204" pitchFamily="50" charset="-128"/>
                <a:ea typeface="Meiryo UI" panose="020B0604030504040204" pitchFamily="50" charset="-128"/>
              </a:endParaRPr>
            </a:p>
            <a:p>
              <a:pPr>
                <a:buClr>
                  <a:schemeClr val="accent1"/>
                </a:buClr>
              </a:pPr>
              <a:r>
                <a:rPr lang="ja-JP" altLang="en-US" sz="1300" dirty="0">
                  <a:solidFill>
                    <a:schemeClr val="accent1"/>
                  </a:solidFill>
                  <a:latin typeface="Meiryo UI" panose="020B0604030504040204" pitchFamily="50" charset="-128"/>
                  <a:ea typeface="Meiryo UI" panose="020B0604030504040204" pitchFamily="50" charset="-128"/>
                </a:rPr>
                <a:t>　　　　　　　　　　　　携わること</a:t>
              </a:r>
              <a:endParaRPr lang="en-US" altLang="ja-JP" sz="1300" dirty="0">
                <a:solidFill>
                  <a:schemeClr val="accent1"/>
                </a:solidFill>
                <a:latin typeface="Meiryo UI" panose="020B0604030504040204" pitchFamily="50" charset="-128"/>
                <a:ea typeface="Meiryo UI" panose="020B0604030504040204" pitchFamily="50" charset="-128"/>
              </a:endParaRPr>
            </a:p>
          </p:txBody>
        </p:sp>
      </p:grpSp>
      <p:sp>
        <p:nvSpPr>
          <p:cNvPr id="20" name="角丸四角形 16">
            <a:extLst>
              <a:ext uri="{FF2B5EF4-FFF2-40B4-BE49-F238E27FC236}">
                <a16:creationId xmlns:a16="http://schemas.microsoft.com/office/drawing/2014/main" id="{9DBB2CD3-3D68-400E-25E2-D9F5B7924550}"/>
              </a:ext>
            </a:extLst>
          </p:cNvPr>
          <p:cNvSpPr/>
          <p:nvPr/>
        </p:nvSpPr>
        <p:spPr>
          <a:xfrm>
            <a:off x="4531298" y="1185129"/>
            <a:ext cx="7334763" cy="2495784"/>
          </a:xfrm>
          <a:prstGeom prst="roundRect">
            <a:avLst>
              <a:gd name="adj" fmla="val 1118"/>
            </a:avLst>
          </a:prstGeom>
          <a:solidFill>
            <a:srgbClr val="FFF2C8">
              <a:alpha val="89804"/>
            </a:srgbClr>
          </a:solidFill>
          <a:ln w="28575">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marL="342900" indent="-342900">
              <a:spcAft>
                <a:spcPts val="300"/>
              </a:spcAft>
              <a:buClr>
                <a:srgbClr val="C00000"/>
              </a:buClr>
              <a:buFont typeface="+mj-lt"/>
              <a:buAutoNum type="arabicPeriod"/>
            </a:pP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342900" indent="-342900">
              <a:spcAft>
                <a:spcPts val="300"/>
              </a:spcAft>
              <a:buClr>
                <a:srgbClr val="C00000"/>
              </a:buClr>
              <a:buFont typeface="+mj-lt"/>
              <a:buAutoNum type="arabicPeriod"/>
            </a:pPr>
            <a:r>
              <a:rPr lang="ja-JP" altLang="en-US" sz="1600" dirty="0">
                <a:solidFill>
                  <a:schemeClr val="tx2">
                    <a:lumMod val="25000"/>
                  </a:schemeClr>
                </a:solidFill>
                <a:latin typeface="Meiryo UI" panose="020B0604030504040204" pitchFamily="50" charset="-128"/>
                <a:ea typeface="Meiryo UI" panose="020B0604030504040204" pitchFamily="50" charset="-128"/>
              </a:rPr>
              <a:t>留学前に兵庫県内のコーヒー会社や海外移住と文化の交流センターを訪問し、日本のコーヒー市場を調査、分析</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342900" indent="-342900">
              <a:spcAft>
                <a:spcPts val="300"/>
              </a:spcAft>
              <a:buClr>
                <a:srgbClr val="C00000"/>
              </a:buClr>
              <a:buFont typeface="+mj-lt"/>
              <a:buAutoNum type="arabicPeriod"/>
            </a:pPr>
            <a:r>
              <a:rPr lang="ja-JP" altLang="en-US" sz="1600" dirty="0">
                <a:solidFill>
                  <a:schemeClr val="tx2">
                    <a:lumMod val="25000"/>
                  </a:schemeClr>
                </a:solidFill>
                <a:latin typeface="Meiryo UI" panose="020B0604030504040204" pitchFamily="50" charset="-128"/>
                <a:ea typeface="Meiryo UI" panose="020B0604030504040204" pitchFamily="50" charset="-128"/>
              </a:rPr>
              <a:t>世界最大のコーヒー生産国であるブラジルに留学し、農園ボランティアやコーヒー会社でのインターンシップを実施</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342900" indent="-342900">
              <a:spcAft>
                <a:spcPts val="300"/>
              </a:spcAft>
              <a:buClr>
                <a:srgbClr val="C00000"/>
              </a:buClr>
              <a:buFont typeface="+mj-lt"/>
              <a:buAutoNum type="arabicPeriod"/>
            </a:pPr>
            <a:r>
              <a:rPr lang="ja-JP" altLang="en-US" sz="1600" dirty="0">
                <a:solidFill>
                  <a:schemeClr val="tx2">
                    <a:lumMod val="25000"/>
                  </a:schemeClr>
                </a:solidFill>
                <a:latin typeface="Meiryo UI" panose="020B0604030504040204" pitchFamily="50" charset="-128"/>
                <a:ea typeface="Meiryo UI" panose="020B0604030504040204" pitchFamily="50" charset="-128"/>
              </a:rPr>
              <a:t>地球温暖化や世界的な価格変動に伴う生産現場の課題を聞き取り</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342900" indent="-342900">
              <a:spcAft>
                <a:spcPts val="300"/>
              </a:spcAft>
              <a:buClr>
                <a:srgbClr val="C00000"/>
              </a:buClr>
              <a:buFont typeface="+mj-lt"/>
              <a:buAutoNum type="arabicPeriod"/>
            </a:pPr>
            <a:r>
              <a:rPr lang="ja-JP" altLang="en-US" sz="1600" dirty="0">
                <a:solidFill>
                  <a:schemeClr val="tx2">
                    <a:lumMod val="25000"/>
                  </a:schemeClr>
                </a:solidFill>
                <a:latin typeface="Meiryo UI" panose="020B0604030504040204" pitchFamily="50" charset="-128"/>
                <a:ea typeface="Meiryo UI" panose="020B0604030504040204" pitchFamily="50" charset="-128"/>
              </a:rPr>
              <a:t>コーヒー大国における消費者の実情を調査</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342900" indent="-342900">
              <a:spcAft>
                <a:spcPts val="300"/>
              </a:spcAft>
              <a:buClr>
                <a:srgbClr val="C00000"/>
              </a:buClr>
              <a:buFont typeface="+mj-lt"/>
              <a:buAutoNum type="arabicPeriod"/>
            </a:pPr>
            <a:r>
              <a:rPr lang="ja-JP" altLang="en-US" sz="1600" dirty="0">
                <a:solidFill>
                  <a:schemeClr val="tx2">
                    <a:lumMod val="25000"/>
                  </a:schemeClr>
                </a:solidFill>
                <a:latin typeface="Meiryo UI" panose="020B0604030504040204" pitchFamily="50" charset="-128"/>
                <a:ea typeface="Meiryo UI" panose="020B0604030504040204" pitchFamily="50" charset="-128"/>
              </a:rPr>
              <a:t>生産者、消費者それぞれから見たブラジルにおけるコーヒー市場の分析</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342900" indent="-342900">
              <a:spcAft>
                <a:spcPts val="300"/>
              </a:spcAft>
              <a:buClr>
                <a:srgbClr val="C00000"/>
              </a:buClr>
              <a:buFont typeface="+mj-lt"/>
              <a:buAutoNum type="arabicPeriod"/>
            </a:pPr>
            <a:r>
              <a:rPr lang="ja-JP" altLang="en-US" sz="1600" dirty="0">
                <a:solidFill>
                  <a:schemeClr val="tx2">
                    <a:lumMod val="25000"/>
                  </a:schemeClr>
                </a:solidFill>
                <a:latin typeface="Meiryo UI" panose="020B0604030504040204" pitchFamily="50" charset="-128"/>
                <a:ea typeface="Meiryo UI" panose="020B0604030504040204" pitchFamily="50" charset="-128"/>
              </a:rPr>
              <a:t>分析した結果をレポートにまとめ、持続可能なコーヒーづくりに向けたロードマップを作成</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342900" indent="-342900">
              <a:spcAft>
                <a:spcPts val="300"/>
              </a:spcAft>
              <a:buClr>
                <a:srgbClr val="C00000"/>
              </a:buClr>
              <a:buFont typeface="+mj-lt"/>
              <a:buAutoNum type="arabicPeriod"/>
            </a:pP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p:txBody>
      </p:sp>
      <p:sp>
        <p:nvSpPr>
          <p:cNvPr id="23" name="Title 10">
            <a:extLst>
              <a:ext uri="{FF2B5EF4-FFF2-40B4-BE49-F238E27FC236}">
                <a16:creationId xmlns:a16="http://schemas.microsoft.com/office/drawing/2014/main" id="{7F5F07EB-75A5-4FAD-07F9-ADDD67140852}"/>
              </a:ext>
            </a:extLst>
          </p:cNvPr>
          <p:cNvSpPr txBox="1">
            <a:spLocks/>
          </p:cNvSpPr>
          <p:nvPr/>
        </p:nvSpPr>
        <p:spPr>
          <a:xfrm>
            <a:off x="4324986" y="799813"/>
            <a:ext cx="4884776" cy="497159"/>
          </a:xfrm>
          <a:prstGeom prst="rect">
            <a:avLst/>
          </a:prstGeom>
          <a:noFill/>
        </p:spPr>
        <p:txBody>
          <a:bodyPr vert="horz" lIns="288000" tIns="45720" rIns="91440" bIns="0" rtlCol="0" anchor="ctr">
            <a:noAutofit/>
          </a:bodyPr>
          <a:lstStyle>
            <a:lvl1pPr algn="l" defTabSz="914400" rtl="0" eaLnBrk="1" latinLnBrk="0" hangingPunct="1">
              <a:lnSpc>
                <a:spcPct val="90000"/>
              </a:lnSpc>
              <a:spcBef>
                <a:spcPct val="0"/>
              </a:spcBef>
              <a:buNone/>
              <a:defRPr kumimoji="1" lang="en-IN" sz="3600" b="1" kern="1200">
                <a:solidFill>
                  <a:schemeClr val="tx1"/>
                </a:solidFill>
                <a:latin typeface="+mj-lt"/>
                <a:ea typeface="+mj-ea"/>
                <a:cs typeface="+mj-cs"/>
              </a:defRPr>
            </a:lvl1pPr>
          </a:lstStyle>
          <a:p>
            <a:r>
              <a:rPr lang="en-US" altLang="ja-JP" sz="24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rPr>
              <a:t>Plan</a:t>
            </a:r>
            <a:r>
              <a:rPr lang="ja-JP" altLang="en-US" sz="18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rPr>
              <a:t>～留学計画～</a:t>
            </a:r>
            <a:endParaRPr lang="en-US" sz="18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endParaRPr>
          </a:p>
        </p:txBody>
      </p:sp>
      <p:grpSp>
        <p:nvGrpSpPr>
          <p:cNvPr id="5" name="グループ化 4">
            <a:extLst>
              <a:ext uri="{FF2B5EF4-FFF2-40B4-BE49-F238E27FC236}">
                <a16:creationId xmlns:a16="http://schemas.microsoft.com/office/drawing/2014/main" id="{CB1A5B42-DF7B-F216-3FFA-A3A6B1701990}"/>
              </a:ext>
            </a:extLst>
          </p:cNvPr>
          <p:cNvGrpSpPr/>
          <p:nvPr/>
        </p:nvGrpSpPr>
        <p:grpSpPr>
          <a:xfrm>
            <a:off x="235193" y="5330003"/>
            <a:ext cx="3221052" cy="1285874"/>
            <a:chOff x="107504" y="5037239"/>
            <a:chExt cx="3221052" cy="1285874"/>
          </a:xfrm>
        </p:grpSpPr>
        <p:sp>
          <p:nvSpPr>
            <p:cNvPr id="7" name="正方形/長方形 6">
              <a:extLst>
                <a:ext uri="{FF2B5EF4-FFF2-40B4-BE49-F238E27FC236}">
                  <a16:creationId xmlns:a16="http://schemas.microsoft.com/office/drawing/2014/main" id="{1372DA1A-75EA-BD48-71F9-633EDA632565}"/>
                </a:ext>
              </a:extLst>
            </p:cNvPr>
            <p:cNvSpPr/>
            <p:nvPr/>
          </p:nvSpPr>
          <p:spPr>
            <a:xfrm>
              <a:off x="107504" y="5037239"/>
              <a:ext cx="3221052" cy="128587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FF0000"/>
                  </a:solidFill>
                </a:rPr>
                <a:t>注意事項</a:t>
              </a:r>
              <a:endParaRPr kumimoji="1" lang="en-US" altLang="ja-JP" sz="1400" b="1" dirty="0">
                <a:solidFill>
                  <a:srgbClr val="FF0000"/>
                </a:solidFill>
              </a:endParaRPr>
            </a:p>
            <a:p>
              <a:pPr algn="ctr"/>
              <a:endParaRPr kumimoji="1" lang="en-US" altLang="ja-JP" sz="800" dirty="0">
                <a:solidFill>
                  <a:schemeClr val="accent1"/>
                </a:solidFill>
              </a:endParaRPr>
            </a:p>
            <a:p>
              <a:r>
                <a:rPr kumimoji="1" lang="ja-JP" altLang="en-US" sz="1400" b="1" dirty="0">
                  <a:solidFill>
                    <a:srgbClr val="FF0000"/>
                  </a:solidFill>
                </a:rPr>
                <a:t>スライド</a:t>
              </a:r>
              <a:r>
                <a:rPr kumimoji="1" lang="en-US" altLang="ja-JP" sz="1400" b="1" dirty="0">
                  <a:solidFill>
                    <a:srgbClr val="FF0000"/>
                  </a:solidFill>
                </a:rPr>
                <a:t>2</a:t>
              </a:r>
              <a:r>
                <a:rPr kumimoji="1" lang="ja-JP" altLang="en-US" sz="1400" b="1" dirty="0">
                  <a:solidFill>
                    <a:srgbClr val="FF0000"/>
                  </a:solidFill>
                </a:rPr>
                <a:t>枚以内</a:t>
              </a:r>
              <a:endParaRPr kumimoji="1" lang="en-US" altLang="ja-JP" sz="1400" b="1" dirty="0">
                <a:solidFill>
                  <a:srgbClr val="FF0000"/>
                </a:solidFill>
              </a:endParaRPr>
            </a:p>
            <a:p>
              <a:r>
                <a:rPr kumimoji="1" lang="ja-JP" altLang="en-US" sz="1400" b="1" dirty="0">
                  <a:solidFill>
                    <a:srgbClr val="FF0000"/>
                  </a:solidFill>
                </a:rPr>
                <a:t>文字の大きさ</a:t>
              </a:r>
              <a:r>
                <a:rPr kumimoji="1" lang="en-US" altLang="ja-JP" sz="1400" b="1" dirty="0">
                  <a:solidFill>
                    <a:srgbClr val="FF0000"/>
                  </a:solidFill>
                </a:rPr>
                <a:t>12</a:t>
              </a:r>
              <a:r>
                <a:rPr kumimoji="1" lang="ja-JP" altLang="en-US" sz="1400" b="1" dirty="0">
                  <a:solidFill>
                    <a:srgbClr val="FF0000"/>
                  </a:solidFill>
                </a:rPr>
                <a:t>ポイント以上</a:t>
              </a:r>
              <a:endParaRPr kumimoji="1" lang="en-US" altLang="ja-JP" sz="1400" b="1" dirty="0">
                <a:solidFill>
                  <a:srgbClr val="FF0000"/>
                </a:solidFill>
              </a:endParaRPr>
            </a:p>
            <a:p>
              <a:r>
                <a:rPr kumimoji="1" lang="ja-JP" altLang="en-US" sz="1400" b="1" dirty="0">
                  <a:solidFill>
                    <a:srgbClr val="FF0000"/>
                  </a:solidFill>
                </a:rPr>
                <a:t>写真等は</a:t>
              </a:r>
              <a:r>
                <a:rPr kumimoji="1" lang="en-US" altLang="ja-JP" sz="1400" b="1" dirty="0">
                  <a:solidFill>
                    <a:srgbClr val="FF0000"/>
                  </a:solidFill>
                </a:rPr>
                <a:t>2</a:t>
              </a:r>
              <a:r>
                <a:rPr kumimoji="1" lang="ja-JP" altLang="en-US" sz="1400" b="1" dirty="0">
                  <a:solidFill>
                    <a:srgbClr val="FF0000"/>
                  </a:solidFill>
                </a:rPr>
                <a:t>枚以内で作成してください。</a:t>
              </a:r>
              <a:endParaRPr kumimoji="1" lang="en-US" altLang="ja-JP" sz="1400" b="1" dirty="0">
                <a:solidFill>
                  <a:srgbClr val="FF0000"/>
                </a:solidFill>
              </a:endParaRPr>
            </a:p>
          </p:txBody>
        </p:sp>
        <p:pic>
          <p:nvPicPr>
            <p:cNvPr id="9" name="グラフィックス 8" descr="警告 単色塗りつぶし">
              <a:extLst>
                <a:ext uri="{FF2B5EF4-FFF2-40B4-BE49-F238E27FC236}">
                  <a16:creationId xmlns:a16="http://schemas.microsoft.com/office/drawing/2014/main" id="{0FF20655-E561-0F0C-6BBE-C4685D5C1F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8760" y="5150251"/>
              <a:ext cx="221687" cy="256653"/>
            </a:xfrm>
            <a:prstGeom prst="rect">
              <a:avLst/>
            </a:prstGeom>
          </p:spPr>
        </p:pic>
        <p:pic>
          <p:nvPicPr>
            <p:cNvPr id="11" name="グラフィックス 10" descr="警告 単色塗りつぶし">
              <a:extLst>
                <a:ext uri="{FF2B5EF4-FFF2-40B4-BE49-F238E27FC236}">
                  <a16:creationId xmlns:a16="http://schemas.microsoft.com/office/drawing/2014/main" id="{1F682B48-31A6-DDA2-1CB4-5229FE26FA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1419" y="5141286"/>
              <a:ext cx="221687" cy="256653"/>
            </a:xfrm>
            <a:prstGeom prst="rect">
              <a:avLst/>
            </a:prstGeom>
          </p:spPr>
        </p:pic>
      </p:grpSp>
    </p:spTree>
    <p:extLst>
      <p:ext uri="{BB962C8B-B14F-4D97-AF65-F5344CB8AC3E}">
        <p14:creationId xmlns:p14="http://schemas.microsoft.com/office/powerpoint/2010/main" val="172811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a:extLst>
            <a:ext uri="{FF2B5EF4-FFF2-40B4-BE49-F238E27FC236}">
              <a16:creationId xmlns:a16="http://schemas.microsoft.com/office/drawing/2014/main" id="{E8BB8F76-EE79-BD48-5BFB-27A897DC42AA}"/>
            </a:ext>
          </a:extLst>
        </p:cNvPr>
        <p:cNvGrpSpPr/>
        <p:nvPr/>
      </p:nvGrpSpPr>
      <p:grpSpPr>
        <a:xfrm>
          <a:off x="0" y="0"/>
          <a:ext cx="0" cy="0"/>
          <a:chOff x="0" y="0"/>
          <a:chExt cx="0" cy="0"/>
        </a:xfrm>
      </p:grpSpPr>
      <p:sp>
        <p:nvSpPr>
          <p:cNvPr id="18" name="角丸四角形 16">
            <a:extLst>
              <a:ext uri="{FF2B5EF4-FFF2-40B4-BE49-F238E27FC236}">
                <a16:creationId xmlns:a16="http://schemas.microsoft.com/office/drawing/2014/main" id="{F895643A-F011-03AE-5253-EC1C4B534FE8}"/>
              </a:ext>
            </a:extLst>
          </p:cNvPr>
          <p:cNvSpPr/>
          <p:nvPr/>
        </p:nvSpPr>
        <p:spPr>
          <a:xfrm>
            <a:off x="6318235" y="939553"/>
            <a:ext cx="5450541" cy="1765454"/>
          </a:xfrm>
          <a:prstGeom prst="roundRect">
            <a:avLst>
              <a:gd name="adj" fmla="val 2354"/>
            </a:avLst>
          </a:prstGeom>
          <a:solidFill>
            <a:srgbClr val="FFF2C8">
              <a:alpha val="89804"/>
            </a:srgbClr>
          </a:solidFill>
          <a:ln w="28575">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marL="342900" indent="-342900">
              <a:spcAft>
                <a:spcPts val="300"/>
              </a:spcAft>
              <a:buClr>
                <a:srgbClr val="C00000"/>
              </a:buClr>
              <a:buFont typeface="+mj-lt"/>
              <a:buAutoNum type="arabicPeriod"/>
            </a:pPr>
            <a:r>
              <a:rPr lang="ja-JP" altLang="en-US" sz="1600" i="0" dirty="0">
                <a:solidFill>
                  <a:srgbClr val="000000"/>
                </a:solidFill>
                <a:effectLst/>
                <a:latin typeface="Meiryo UI" panose="020B0604030504040204" pitchFamily="50" charset="-128"/>
                <a:ea typeface="Meiryo UI" panose="020B0604030504040204" pitchFamily="50" charset="-128"/>
              </a:rPr>
              <a:t>神戸の老舗ロースター炭火焙煎「萩原珈琲」焙煎師の技にふれる工場見学と淹れ方ワークショップ</a:t>
            </a:r>
            <a:endParaRPr lang="en-US" altLang="ja-JP" sz="1600" i="0" dirty="0">
              <a:solidFill>
                <a:srgbClr val="000000"/>
              </a:solidFill>
              <a:effectLst/>
              <a:latin typeface="Meiryo UI" panose="020B0604030504040204" pitchFamily="50" charset="-128"/>
              <a:ea typeface="Meiryo UI" panose="020B0604030504040204" pitchFamily="50" charset="-128"/>
            </a:endParaRPr>
          </a:p>
          <a:p>
            <a:pPr marL="342900" indent="-342900">
              <a:spcAft>
                <a:spcPts val="300"/>
              </a:spcAft>
              <a:buClr>
                <a:srgbClr val="C00000"/>
              </a:buClr>
              <a:buFont typeface="+mj-lt"/>
              <a:buAutoNum type="arabicPeriod"/>
            </a:pPr>
            <a:r>
              <a:rPr lang="en-US" altLang="ja-JP" sz="1600" i="0" dirty="0">
                <a:solidFill>
                  <a:srgbClr val="000000"/>
                </a:solidFill>
                <a:effectLst/>
                <a:latin typeface="Meiryo UI" panose="020B0604030504040204" pitchFamily="50" charset="-128"/>
                <a:ea typeface="Meiryo UI" panose="020B0604030504040204" pitchFamily="50" charset="-128"/>
              </a:rPr>
              <a:t>150</a:t>
            </a:r>
            <a:r>
              <a:rPr lang="ja-JP" altLang="en-US" sz="1600" i="0" dirty="0">
                <a:solidFill>
                  <a:srgbClr val="000000"/>
                </a:solidFill>
                <a:effectLst/>
                <a:latin typeface="Meiryo UI" panose="020B0604030504040204" pitchFamily="50" charset="-128"/>
                <a:ea typeface="Meiryo UI" panose="020B0604030504040204" pitchFamily="50" charset="-128"/>
              </a:rPr>
              <a:t>年を超える歴史をもつ、神戸元町～懐かしいのに新しい、神戸元町商店街のまち歩き～</a:t>
            </a:r>
            <a:endParaRPr lang="en-US" altLang="ja-JP" sz="1600" i="0" dirty="0">
              <a:solidFill>
                <a:srgbClr val="000000"/>
              </a:solidFill>
              <a:effectLst/>
              <a:latin typeface="Meiryo UI" panose="020B0604030504040204" pitchFamily="50" charset="-128"/>
              <a:ea typeface="Meiryo UI" panose="020B0604030504040204" pitchFamily="50" charset="-128"/>
            </a:endParaRPr>
          </a:p>
          <a:p>
            <a:pPr marL="342900" indent="-342900">
              <a:spcAft>
                <a:spcPts val="300"/>
              </a:spcAft>
              <a:buClr>
                <a:srgbClr val="C00000"/>
              </a:buClr>
              <a:buFont typeface="+mj-lt"/>
              <a:buAutoNum type="arabicPeriod"/>
            </a:pPr>
            <a:r>
              <a:rPr lang="ja-JP" altLang="en-US" sz="1600" i="0" dirty="0">
                <a:solidFill>
                  <a:srgbClr val="000000"/>
                </a:solidFill>
                <a:effectLst/>
                <a:latin typeface="Meiryo UI" panose="020B0604030504040204" pitchFamily="50" charset="-128"/>
                <a:ea typeface="Meiryo UI" panose="020B0604030504040204" pitchFamily="50" charset="-128"/>
              </a:rPr>
              <a:t>「あなたの命を守る</a:t>
            </a:r>
            <a:r>
              <a:rPr lang="en-US" altLang="ja-JP" sz="1600" i="0" dirty="0">
                <a:solidFill>
                  <a:srgbClr val="000000"/>
                </a:solidFill>
                <a:effectLst/>
                <a:latin typeface="Meiryo UI" panose="020B0604030504040204" pitchFamily="50" charset="-128"/>
                <a:ea typeface="Meiryo UI" panose="020B0604030504040204" pitchFamily="50" charset="-128"/>
              </a:rPr>
              <a:t>BOUSAI</a:t>
            </a:r>
            <a:r>
              <a:rPr lang="ja-JP" altLang="en-US" sz="1600" i="0" dirty="0">
                <a:solidFill>
                  <a:srgbClr val="000000"/>
                </a:solidFill>
                <a:effectLst/>
                <a:latin typeface="Meiryo UI" panose="020B0604030504040204" pitchFamily="50" charset="-128"/>
                <a:ea typeface="Meiryo UI" panose="020B0604030504040204" pitchFamily="50" charset="-128"/>
              </a:rPr>
              <a:t>体験・学習プログラム」 </a:t>
            </a:r>
            <a:r>
              <a:rPr lang="en-US" altLang="ja-JP" sz="1600" i="0" dirty="0">
                <a:solidFill>
                  <a:srgbClr val="000000"/>
                </a:solidFill>
                <a:effectLst/>
                <a:latin typeface="Meiryo UI" panose="020B0604030504040204" pitchFamily="50" charset="-128"/>
                <a:ea typeface="Meiryo UI" panose="020B0604030504040204" pitchFamily="50" charset="-128"/>
              </a:rPr>
              <a:t>―</a:t>
            </a:r>
            <a:r>
              <a:rPr lang="ja-JP" altLang="en-US" sz="1600" i="0" dirty="0">
                <a:solidFill>
                  <a:srgbClr val="000000"/>
                </a:solidFill>
                <a:effectLst/>
                <a:latin typeface="Meiryo UI" panose="020B0604030504040204" pitchFamily="50" charset="-128"/>
                <a:ea typeface="Meiryo UI" panose="020B0604030504040204" pitchFamily="50" charset="-128"/>
              </a:rPr>
              <a:t>阪神・淡路大震災を学び、自然災害への対応力を養う</a:t>
            </a:r>
            <a:r>
              <a:rPr lang="en-US" altLang="ja-JP" sz="1600" i="0" dirty="0">
                <a:solidFill>
                  <a:srgbClr val="000000"/>
                </a:solidFill>
                <a:effectLst/>
                <a:latin typeface="Meiryo UI" panose="020B0604030504040204" pitchFamily="50" charset="-128"/>
                <a:ea typeface="Meiryo UI" panose="020B0604030504040204" pitchFamily="50" charset="-128"/>
              </a:rPr>
              <a:t>―</a:t>
            </a:r>
            <a:endParaRPr lang="ja-JP" altLang="en-US" sz="1600" i="0" dirty="0">
              <a:solidFill>
                <a:srgbClr val="000000"/>
              </a:solidFill>
              <a:effectLst/>
              <a:latin typeface="Meiryo UI" panose="020B0604030504040204" pitchFamily="50" charset="-128"/>
              <a:ea typeface="Meiryo UI" panose="020B0604030504040204" pitchFamily="50" charset="-128"/>
            </a:endParaRPr>
          </a:p>
        </p:txBody>
      </p:sp>
      <p:sp>
        <p:nvSpPr>
          <p:cNvPr id="3" name="矢印: 下 2">
            <a:extLst>
              <a:ext uri="{FF2B5EF4-FFF2-40B4-BE49-F238E27FC236}">
                <a16:creationId xmlns:a16="http://schemas.microsoft.com/office/drawing/2014/main" id="{71B6E415-0286-1713-4A93-F6BEDD4380B3}"/>
              </a:ext>
            </a:extLst>
          </p:cNvPr>
          <p:cNvSpPr/>
          <p:nvPr/>
        </p:nvSpPr>
        <p:spPr>
          <a:xfrm>
            <a:off x="8716879" y="2799154"/>
            <a:ext cx="541558" cy="412621"/>
          </a:xfrm>
          <a:prstGeom prst="downArrow">
            <a:avLst/>
          </a:prstGeom>
          <a:solidFill>
            <a:schemeClr val="accent2">
              <a:lumMod val="60000"/>
              <a:lumOff val="40000"/>
            </a:schemeClr>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n w="22225">
                <a:solidFill>
                  <a:schemeClr val="accent2"/>
                </a:solidFill>
                <a:prstDash val="solid"/>
              </a:ln>
              <a:solidFill>
                <a:schemeClr val="accent2">
                  <a:lumMod val="40000"/>
                  <a:lumOff val="60000"/>
                </a:schemeClr>
              </a:solidFill>
              <a:effectLst>
                <a:outerShdw blurRad="50800" dist="38100" dir="2700000" algn="tl" rotWithShape="0">
                  <a:prstClr val="black">
                    <a:alpha val="40000"/>
                  </a:prstClr>
                </a:outerShdw>
              </a:effectLst>
            </a:endParaRPr>
          </a:p>
        </p:txBody>
      </p:sp>
      <p:sp>
        <p:nvSpPr>
          <p:cNvPr id="5" name="角丸四角形 16">
            <a:extLst>
              <a:ext uri="{FF2B5EF4-FFF2-40B4-BE49-F238E27FC236}">
                <a16:creationId xmlns:a16="http://schemas.microsoft.com/office/drawing/2014/main" id="{DAB0BB97-67C6-C96B-3F82-DAEE55F8391A}"/>
              </a:ext>
            </a:extLst>
          </p:cNvPr>
          <p:cNvSpPr/>
          <p:nvPr/>
        </p:nvSpPr>
        <p:spPr>
          <a:xfrm>
            <a:off x="6336494" y="3872470"/>
            <a:ext cx="5415328" cy="2092667"/>
          </a:xfrm>
          <a:prstGeom prst="roundRect">
            <a:avLst>
              <a:gd name="adj" fmla="val 2354"/>
            </a:avLst>
          </a:prstGeom>
          <a:solidFill>
            <a:srgbClr val="FFF2C8">
              <a:alpha val="89804"/>
            </a:srgbClr>
          </a:solidFill>
          <a:ln w="28575">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marL="285750" indent="-285750">
              <a:spcAft>
                <a:spcPts val="300"/>
              </a:spcAft>
              <a:buClr>
                <a:srgbClr val="C00000"/>
              </a:buClr>
              <a:buFont typeface="Arial" panose="020B0604020202020204" pitchFamily="34" charset="0"/>
              <a:buChar char="•"/>
            </a:pPr>
            <a:r>
              <a:rPr lang="ja-JP" altLang="en-US" sz="1600" dirty="0">
                <a:solidFill>
                  <a:schemeClr val="tx2">
                    <a:lumMod val="25000"/>
                  </a:schemeClr>
                </a:solidFill>
                <a:latin typeface="Meiryo UI" panose="020B0604030504040204" pitchFamily="50" charset="-128"/>
                <a:ea typeface="Meiryo UI" panose="020B0604030504040204" pitchFamily="50" charset="-128"/>
              </a:rPr>
              <a:t>兵庫県の魅力をまとめたチラシを自作し、ホストファミリーや現地で知り合った方々に配布</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285750" indent="-285750">
              <a:spcAft>
                <a:spcPts val="300"/>
              </a:spcAft>
              <a:buClr>
                <a:srgbClr val="C00000"/>
              </a:buClr>
              <a:buFont typeface="Arial" panose="020B0604020202020204" pitchFamily="34" charset="0"/>
              <a:buChar char="•"/>
            </a:pPr>
            <a:r>
              <a:rPr lang="ja-JP" altLang="en-US" sz="1600" dirty="0">
                <a:solidFill>
                  <a:schemeClr val="tx2">
                    <a:lumMod val="25000"/>
                  </a:schemeClr>
                </a:solidFill>
                <a:latin typeface="Meiryo UI" panose="020B0604030504040204" pitchFamily="50" charset="-128"/>
                <a:ea typeface="Meiryo UI" panose="020B0604030504040204" pitchFamily="50" charset="-128"/>
              </a:rPr>
              <a:t>コーヒーにあう地元の銘菓やコーヒーを使った兵庫県産のお菓子を持参し、一緒にカフェタイムを楽しむ</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285750" indent="-285750">
              <a:spcAft>
                <a:spcPts val="300"/>
              </a:spcAft>
              <a:buClr>
                <a:srgbClr val="C00000"/>
              </a:buClr>
              <a:buFont typeface="Arial" panose="020B0604020202020204" pitchFamily="34" charset="0"/>
              <a:buChar char="•"/>
            </a:pPr>
            <a:r>
              <a:rPr lang="ja-JP" altLang="en-US" sz="1600" dirty="0">
                <a:solidFill>
                  <a:schemeClr val="tx2">
                    <a:lumMod val="25000"/>
                  </a:schemeClr>
                </a:solidFill>
                <a:latin typeface="Meiryo UI" panose="020B0604030504040204" pitchFamily="50" charset="-128"/>
                <a:ea typeface="Meiryo UI" panose="020B0604030504040204" pitchFamily="50" charset="-128"/>
              </a:rPr>
              <a:t>ホストファミリーに日本茶や日本食を振舞う</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a:p>
            <a:pPr marL="285750" indent="-285750">
              <a:spcAft>
                <a:spcPts val="300"/>
              </a:spcAft>
              <a:buClr>
                <a:srgbClr val="C00000"/>
              </a:buClr>
              <a:buFont typeface="Arial" panose="020B0604020202020204" pitchFamily="34" charset="0"/>
              <a:buChar char="•"/>
            </a:pPr>
            <a:r>
              <a:rPr lang="ja-JP" altLang="en-US" sz="1600" dirty="0">
                <a:solidFill>
                  <a:schemeClr val="tx2">
                    <a:lumMod val="25000"/>
                  </a:schemeClr>
                </a:solidFill>
                <a:latin typeface="Meiryo UI" panose="020B0604030504040204" pitchFamily="50" charset="-128"/>
                <a:ea typeface="Meiryo UI" panose="020B0604030504040204" pitchFamily="50" charset="-128"/>
              </a:rPr>
              <a:t>移民の歴史を通した兵庫とブラジルの結びつきについて他のインターンシップ生に紹介</a:t>
            </a:r>
            <a:endParaRPr lang="en-US" altLang="ja-JP" sz="1600" dirty="0">
              <a:solidFill>
                <a:schemeClr val="tx2">
                  <a:lumMod val="25000"/>
                </a:schemeClr>
              </a:solidFill>
              <a:latin typeface="Meiryo UI" panose="020B0604030504040204" pitchFamily="50" charset="-128"/>
              <a:ea typeface="Meiryo UI" panose="020B0604030504040204" pitchFamily="50" charset="-128"/>
            </a:endParaRPr>
          </a:p>
        </p:txBody>
      </p:sp>
      <p:sp>
        <p:nvSpPr>
          <p:cNvPr id="6" name="Title 10">
            <a:extLst>
              <a:ext uri="{FF2B5EF4-FFF2-40B4-BE49-F238E27FC236}">
                <a16:creationId xmlns:a16="http://schemas.microsoft.com/office/drawing/2014/main" id="{8B4F883B-F901-DB2F-9C92-7D2B11857A20}"/>
              </a:ext>
            </a:extLst>
          </p:cNvPr>
          <p:cNvSpPr txBox="1">
            <a:spLocks/>
          </p:cNvSpPr>
          <p:nvPr/>
        </p:nvSpPr>
        <p:spPr>
          <a:xfrm>
            <a:off x="6115776" y="3014007"/>
            <a:ext cx="5184276" cy="1098906"/>
          </a:xfrm>
          <a:prstGeom prst="rect">
            <a:avLst/>
          </a:prstGeom>
          <a:noFill/>
        </p:spPr>
        <p:txBody>
          <a:bodyPr vert="horz" lIns="288000" tIns="45720" rIns="91440" bIns="0" rtlCol="0" anchor="ctr">
            <a:noAutofit/>
          </a:bodyPr>
          <a:lstStyle>
            <a:lvl1pPr algn="l" defTabSz="914400" rtl="0" eaLnBrk="1" latinLnBrk="0" hangingPunct="1">
              <a:lnSpc>
                <a:spcPct val="90000"/>
              </a:lnSpc>
              <a:spcBef>
                <a:spcPct val="0"/>
              </a:spcBef>
              <a:buNone/>
              <a:defRPr kumimoji="1" lang="en-IN" sz="3600" b="1" kern="1200">
                <a:solidFill>
                  <a:schemeClr val="tx1"/>
                </a:solidFill>
                <a:latin typeface="+mj-lt"/>
                <a:ea typeface="+mj-ea"/>
                <a:cs typeface="+mj-cs"/>
              </a:defRPr>
            </a:lvl1pPr>
          </a:lstStyle>
          <a:p>
            <a:r>
              <a:rPr lang="en-US" altLang="ja-JP" sz="24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rPr>
              <a:t>Ambassador of Hyogo</a:t>
            </a:r>
          </a:p>
          <a:p>
            <a:r>
              <a:rPr lang="ja-JP" altLang="en-US" sz="18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rPr>
              <a:t>　～アンバサダー活動～</a:t>
            </a:r>
            <a:endParaRPr lang="en-US" sz="24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endParaRPr>
          </a:p>
        </p:txBody>
      </p:sp>
      <p:sp>
        <p:nvSpPr>
          <p:cNvPr id="2" name="Title 10">
            <a:extLst>
              <a:ext uri="{FF2B5EF4-FFF2-40B4-BE49-F238E27FC236}">
                <a16:creationId xmlns:a16="http://schemas.microsoft.com/office/drawing/2014/main" id="{78F54714-1043-0B38-E2DC-176FF7B3A623}"/>
              </a:ext>
            </a:extLst>
          </p:cNvPr>
          <p:cNvSpPr txBox="1">
            <a:spLocks/>
          </p:cNvSpPr>
          <p:nvPr/>
        </p:nvSpPr>
        <p:spPr>
          <a:xfrm>
            <a:off x="6096000" y="67682"/>
            <a:ext cx="5569760" cy="1098906"/>
          </a:xfrm>
          <a:prstGeom prst="rect">
            <a:avLst/>
          </a:prstGeom>
          <a:noFill/>
        </p:spPr>
        <p:txBody>
          <a:bodyPr vert="horz" lIns="288000" tIns="45720" rIns="91440" bIns="0" rtlCol="0" anchor="ctr">
            <a:noAutofit/>
          </a:bodyPr>
          <a:lstStyle>
            <a:lvl1pPr algn="l" defTabSz="914400" rtl="0" eaLnBrk="1" latinLnBrk="0" hangingPunct="1">
              <a:lnSpc>
                <a:spcPct val="90000"/>
              </a:lnSpc>
              <a:spcBef>
                <a:spcPct val="0"/>
              </a:spcBef>
              <a:buNone/>
              <a:defRPr kumimoji="1" lang="en-IN" sz="3600" b="1" kern="1200">
                <a:solidFill>
                  <a:schemeClr val="tx1"/>
                </a:solidFill>
                <a:latin typeface="+mj-lt"/>
                <a:ea typeface="+mj-ea"/>
                <a:cs typeface="+mj-cs"/>
              </a:defRPr>
            </a:lvl1pPr>
          </a:lstStyle>
          <a:p>
            <a:r>
              <a:rPr lang="en-US" altLang="ja-JP" sz="24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rPr>
              <a:t>Hyogo Field Pavilion</a:t>
            </a:r>
          </a:p>
          <a:p>
            <a:r>
              <a:rPr lang="ja-JP" altLang="en-US" sz="18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rPr>
              <a:t>　～体験予定のひょうごフィールドパビリオン～</a:t>
            </a:r>
            <a:endParaRPr lang="en-US" sz="18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endParaRPr>
          </a:p>
        </p:txBody>
      </p:sp>
      <p:sp>
        <p:nvSpPr>
          <p:cNvPr id="34" name="角丸四角形 16">
            <a:extLst>
              <a:ext uri="{FF2B5EF4-FFF2-40B4-BE49-F238E27FC236}">
                <a16:creationId xmlns:a16="http://schemas.microsoft.com/office/drawing/2014/main" id="{8FBCF3CF-CACA-7154-5E13-9006E8131502}"/>
              </a:ext>
            </a:extLst>
          </p:cNvPr>
          <p:cNvSpPr/>
          <p:nvPr/>
        </p:nvSpPr>
        <p:spPr>
          <a:xfrm>
            <a:off x="332956" y="697885"/>
            <a:ext cx="5693988" cy="5264000"/>
          </a:xfrm>
          <a:prstGeom prst="roundRect">
            <a:avLst>
              <a:gd name="adj" fmla="val 1259"/>
            </a:avLst>
          </a:prstGeom>
          <a:solidFill>
            <a:srgbClr val="FFF2C8">
              <a:alpha val="89804"/>
            </a:srgbClr>
          </a:solidFill>
          <a:ln w="28575">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marL="285750" indent="-285750">
              <a:spcAft>
                <a:spcPts val="300"/>
              </a:spcAft>
              <a:buClr>
                <a:srgbClr val="C00000"/>
              </a:buClr>
              <a:buFont typeface="Arial" panose="020B0604020202020204" pitchFamily="34" charset="0"/>
              <a:buChar char="•"/>
            </a:pPr>
            <a:r>
              <a:rPr lang="ja-JP" altLang="en-US" sz="1600" dirty="0">
                <a:solidFill>
                  <a:schemeClr val="tx1"/>
                </a:solidFill>
                <a:latin typeface="Meiryo UI" panose="020B0604030504040204" pitchFamily="50" charset="-128"/>
                <a:ea typeface="Meiryo UI" panose="020B0604030504040204" pitchFamily="50" charset="-128"/>
              </a:rPr>
              <a:t>私の祖父は喫茶店を営んでいるため、コーヒーを楽しむ消費者を身近に見ながら育ちました。祖父からコーヒーの価格高騰について話を聞いたことが、コーヒー市場が抱える環境問題などに興味を持ったきっかけです。</a:t>
            </a:r>
            <a:endParaRPr lang="en-US" altLang="ja-JP" sz="1600" dirty="0">
              <a:solidFill>
                <a:schemeClr val="tx1"/>
              </a:solidFill>
              <a:latin typeface="Meiryo UI" panose="020B0604030504040204" pitchFamily="50" charset="-128"/>
              <a:ea typeface="Meiryo UI" panose="020B0604030504040204" pitchFamily="50" charset="-128"/>
            </a:endParaRPr>
          </a:p>
          <a:p>
            <a:pPr marL="285750" indent="-285750">
              <a:spcAft>
                <a:spcPts val="300"/>
              </a:spcAft>
              <a:buClr>
                <a:srgbClr val="C00000"/>
              </a:buClr>
              <a:buFont typeface="Arial" panose="020B0604020202020204" pitchFamily="34" charset="0"/>
              <a:buChar char="•"/>
            </a:pPr>
            <a:r>
              <a:rPr lang="ja-JP" altLang="en-US" sz="1600" dirty="0">
                <a:solidFill>
                  <a:schemeClr val="tx1"/>
                </a:solidFill>
                <a:latin typeface="Meiryo UI" panose="020B0604030504040204" pitchFamily="50" charset="-128"/>
                <a:ea typeface="Meiryo UI" panose="020B0604030504040204" pitchFamily="50" charset="-128"/>
              </a:rPr>
              <a:t>私は現在、持続可能なコーヒーの未来を考える団体のセミナーやイベントに参加し、人々がコーヒーを飲み続けられる世界を守るための勉強や普及活動を行っています。</a:t>
            </a:r>
            <a:endParaRPr lang="en-US" altLang="ja-JP" sz="1600" dirty="0">
              <a:solidFill>
                <a:schemeClr val="tx1"/>
              </a:solidFill>
              <a:latin typeface="Meiryo UI" panose="020B0604030504040204" pitchFamily="50" charset="-128"/>
              <a:ea typeface="Meiryo UI" panose="020B0604030504040204" pitchFamily="50" charset="-128"/>
            </a:endParaRPr>
          </a:p>
          <a:p>
            <a:pPr marL="285750" indent="-285750">
              <a:spcAft>
                <a:spcPts val="300"/>
              </a:spcAft>
              <a:buClr>
                <a:srgbClr val="C00000"/>
              </a:buClr>
              <a:buFont typeface="Arial" panose="020B0604020202020204" pitchFamily="34" charset="0"/>
              <a:buChar char="•"/>
            </a:pPr>
            <a:r>
              <a:rPr lang="ja-JP" altLang="en-US" sz="1600" dirty="0">
                <a:solidFill>
                  <a:schemeClr val="tx1"/>
                </a:solidFill>
                <a:latin typeface="Meiryo UI" panose="020B0604030504040204" pitchFamily="50" charset="-128"/>
                <a:ea typeface="Meiryo UI" panose="020B0604030504040204" pitchFamily="50" charset="-128"/>
              </a:rPr>
              <a:t>コーヒーの生産は気候変動の影響を受けやすく、このまま地球温暖化や生産者の減少が続くと、近い将来、コーヒーが飲めなくなると言われています。「大好きなコーヒーが無くなる世界には絶対になってほしくない！持続可能な世界で人々にコーヒーを楽しみ続けてほしい！」それが私の願いです。</a:t>
            </a:r>
            <a:endParaRPr lang="en-US" altLang="ja-JP" sz="1600" dirty="0">
              <a:solidFill>
                <a:schemeClr val="tx1"/>
              </a:solidFill>
              <a:latin typeface="Meiryo UI" panose="020B0604030504040204" pitchFamily="50" charset="-128"/>
              <a:ea typeface="Meiryo UI" panose="020B0604030504040204" pitchFamily="50" charset="-128"/>
            </a:endParaRPr>
          </a:p>
          <a:p>
            <a:pPr marL="285750" indent="-285750">
              <a:spcAft>
                <a:spcPts val="300"/>
              </a:spcAft>
              <a:buClr>
                <a:srgbClr val="C00000"/>
              </a:buClr>
              <a:buFont typeface="Arial" panose="020B0604020202020204" pitchFamily="34" charset="0"/>
              <a:buChar char="•"/>
            </a:pPr>
            <a:r>
              <a:rPr lang="ja-JP" altLang="en-US" sz="1600" dirty="0">
                <a:solidFill>
                  <a:schemeClr val="tx1"/>
                </a:solidFill>
                <a:latin typeface="Meiryo UI" panose="020B0604030504040204" pitchFamily="50" charset="-128"/>
                <a:ea typeface="Meiryo UI" panose="020B0604030504040204" pitchFamily="50" charset="-128"/>
              </a:rPr>
              <a:t>今回の留学では、世界最大のコーヒー大国の現状を目で見て確かめ、肌で感じることで、より国際的な視点を身につけます。</a:t>
            </a:r>
            <a:endParaRPr lang="en-US" altLang="ja-JP" sz="1600" dirty="0">
              <a:solidFill>
                <a:schemeClr val="tx1"/>
              </a:solidFill>
              <a:latin typeface="Meiryo UI" panose="020B0604030504040204" pitchFamily="50" charset="-128"/>
              <a:ea typeface="Meiryo UI" panose="020B0604030504040204" pitchFamily="50" charset="-128"/>
            </a:endParaRPr>
          </a:p>
          <a:p>
            <a:pPr marL="285750" indent="-285750">
              <a:spcAft>
                <a:spcPts val="300"/>
              </a:spcAft>
              <a:buClr>
                <a:srgbClr val="C00000"/>
              </a:buClr>
              <a:buFont typeface="Arial" panose="020B0604020202020204" pitchFamily="34" charset="0"/>
              <a:buChar char="•"/>
            </a:pPr>
            <a:r>
              <a:rPr lang="ja-JP" altLang="en-US" sz="1600" dirty="0">
                <a:solidFill>
                  <a:schemeClr val="tx1"/>
                </a:solidFill>
                <a:latin typeface="Meiryo UI" panose="020B0604030504040204" pitchFamily="50" charset="-128"/>
                <a:ea typeface="Meiryo UI" panose="020B0604030504040204" pitchFamily="50" charset="-128"/>
              </a:rPr>
              <a:t>高校卒業後は、サステナブルなコーヒの開発や普及、教育活動に力を入れる企業へ就職するために、海外の大学で勉強したいと考えています。</a:t>
            </a:r>
            <a:endParaRPr lang="en-US" altLang="ja-JP" sz="1600" dirty="0">
              <a:solidFill>
                <a:schemeClr val="tx1"/>
              </a:solidFill>
              <a:latin typeface="Meiryo UI" panose="020B0604030504040204" pitchFamily="50" charset="-128"/>
              <a:ea typeface="Meiryo UI" panose="020B0604030504040204" pitchFamily="50" charset="-128"/>
            </a:endParaRPr>
          </a:p>
          <a:p>
            <a:pPr marL="285750" indent="-285750">
              <a:spcAft>
                <a:spcPts val="300"/>
              </a:spcAft>
              <a:buClr>
                <a:srgbClr val="C00000"/>
              </a:buClr>
              <a:buFont typeface="Arial" panose="020B0604020202020204" pitchFamily="34" charset="0"/>
              <a:buChar char="•"/>
            </a:pPr>
            <a:r>
              <a:rPr lang="ja-JP" altLang="en-US" sz="1600" dirty="0">
                <a:solidFill>
                  <a:schemeClr val="tx1"/>
                </a:solidFill>
                <a:latin typeface="Meiryo UI" panose="020B0604030504040204" pitchFamily="50" charset="-128"/>
                <a:ea typeface="Meiryo UI" panose="020B0604030504040204" pitchFamily="50" charset="-128"/>
              </a:rPr>
              <a:t>将来は、兵庫からコーヒーで、日本のみならず世界の人々に笑顔を届け続ける社会の実現を目指します。</a:t>
            </a:r>
            <a:endParaRPr lang="en-US" altLang="ja-JP" sz="1600" dirty="0">
              <a:solidFill>
                <a:srgbClr val="C00000"/>
              </a:solidFill>
              <a:latin typeface="Meiryo UI" panose="020B0604030504040204" pitchFamily="50" charset="-128"/>
              <a:ea typeface="Meiryo UI" panose="020B0604030504040204" pitchFamily="50" charset="-128"/>
            </a:endParaRPr>
          </a:p>
          <a:p>
            <a:pPr>
              <a:spcAft>
                <a:spcPts val="300"/>
              </a:spcAft>
              <a:buClr>
                <a:srgbClr val="C00000"/>
              </a:buClr>
            </a:pPr>
            <a:endParaRPr lang="en-US" altLang="ja-JP" sz="1600" dirty="0">
              <a:solidFill>
                <a:srgbClr val="C00000"/>
              </a:solidFill>
              <a:latin typeface="Meiryo UI" panose="020B0604030504040204" pitchFamily="50" charset="-128"/>
              <a:ea typeface="Meiryo UI" panose="020B0604030504040204" pitchFamily="50" charset="-128"/>
            </a:endParaRPr>
          </a:p>
        </p:txBody>
      </p:sp>
      <p:sp>
        <p:nvSpPr>
          <p:cNvPr id="35" name="Title 10">
            <a:extLst>
              <a:ext uri="{FF2B5EF4-FFF2-40B4-BE49-F238E27FC236}">
                <a16:creationId xmlns:a16="http://schemas.microsoft.com/office/drawing/2014/main" id="{BB8D1759-45DC-88DD-8B94-DB17A6A59AAC}"/>
              </a:ext>
            </a:extLst>
          </p:cNvPr>
          <p:cNvSpPr txBox="1">
            <a:spLocks/>
          </p:cNvSpPr>
          <p:nvPr/>
        </p:nvSpPr>
        <p:spPr>
          <a:xfrm>
            <a:off x="177423" y="112058"/>
            <a:ext cx="4739844" cy="784057"/>
          </a:xfrm>
          <a:prstGeom prst="rect">
            <a:avLst/>
          </a:prstGeom>
          <a:noFill/>
        </p:spPr>
        <p:txBody>
          <a:bodyPr vert="horz" lIns="288000" tIns="45720" rIns="91440" bIns="0" rtlCol="0" anchor="ctr">
            <a:noAutofit/>
          </a:bodyPr>
          <a:lstStyle>
            <a:lvl1pPr algn="l" defTabSz="914400" rtl="0" eaLnBrk="1" latinLnBrk="0" hangingPunct="1">
              <a:lnSpc>
                <a:spcPct val="90000"/>
              </a:lnSpc>
              <a:spcBef>
                <a:spcPct val="0"/>
              </a:spcBef>
              <a:buNone/>
              <a:defRPr kumimoji="1" lang="en-IN" sz="3600" b="1" kern="1200">
                <a:solidFill>
                  <a:schemeClr val="tx1"/>
                </a:solidFill>
                <a:latin typeface="+mj-lt"/>
                <a:ea typeface="+mj-ea"/>
                <a:cs typeface="+mj-cs"/>
              </a:defRPr>
            </a:lvl1pPr>
          </a:lstStyle>
          <a:p>
            <a:r>
              <a:rPr lang="en-US" sz="24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rPr>
              <a:t>Passion </a:t>
            </a:r>
            <a:r>
              <a:rPr lang="ja-JP" altLang="en-US" sz="18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rPr>
              <a:t>～留学にかける想い～　</a:t>
            </a:r>
            <a:endParaRPr lang="en-US" sz="1800" dirty="0">
              <a:ln w="6600">
                <a:solidFill>
                  <a:schemeClr val="bg1">
                    <a:lumMod val="95000"/>
                  </a:schemeClr>
                </a:solidFill>
                <a:prstDash val="solid"/>
              </a:ln>
              <a:effectLst>
                <a:outerShdw dist="38100" dir="2700000" algn="tl" rotWithShape="0">
                  <a:schemeClr val="accent2"/>
                </a:outerShdw>
              </a:effectLst>
              <a:latin typeface="+mj-ea"/>
              <a:cs typeface="Calibri Light" panose="020F0302020204030204" pitchFamily="34" charset="0"/>
            </a:endParaRPr>
          </a:p>
        </p:txBody>
      </p:sp>
      <p:sp>
        <p:nvSpPr>
          <p:cNvPr id="38" name="Content Placeholder 6">
            <a:extLst>
              <a:ext uri="{FF2B5EF4-FFF2-40B4-BE49-F238E27FC236}">
                <a16:creationId xmlns:a16="http://schemas.microsoft.com/office/drawing/2014/main" id="{84681B30-AB8A-6971-8758-FD819DE3D081}"/>
              </a:ext>
            </a:extLst>
          </p:cNvPr>
          <p:cNvSpPr txBox="1">
            <a:spLocks/>
          </p:cNvSpPr>
          <p:nvPr/>
        </p:nvSpPr>
        <p:spPr>
          <a:xfrm>
            <a:off x="2241930" y="6082820"/>
            <a:ext cx="9803914" cy="482052"/>
          </a:xfrm>
          <a:prstGeom prst="rect">
            <a:avLst/>
          </a:prstGeom>
          <a:noFill/>
          <a:ln>
            <a:noFill/>
          </a:ln>
        </p:spPr>
        <p:txBody>
          <a:bodyPr tIns="108000">
            <a:noAutofit/>
          </a:bodyPr>
          <a:lst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kumimoji="1"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C00000"/>
              </a:buClr>
              <a:buNone/>
            </a:pPr>
            <a:r>
              <a:rPr lang="ja-JP" altLang="en-US" sz="2700" b="1" dirty="0">
                <a:ln w="3175">
                  <a:solidFill>
                    <a:schemeClr val="tx1"/>
                  </a:solidFill>
                </a:ln>
              </a:rPr>
              <a:t>サステナブルコーヒーで世界を変えるチャンスをください！！</a:t>
            </a:r>
            <a:endParaRPr lang="en-US" altLang="ja-JP" sz="2700" b="1" dirty="0">
              <a:ln w="3175">
                <a:solidFill>
                  <a:schemeClr val="tx1"/>
                </a:solidFill>
              </a:ln>
            </a:endParaRPr>
          </a:p>
        </p:txBody>
      </p:sp>
      <mc:AlternateContent xmlns:mc="http://schemas.openxmlformats.org/markup-compatibility/2006" xmlns:p14="http://schemas.microsoft.com/office/powerpoint/2010/main">
        <mc:Choice Requires="p14">
          <p:contentPart p14:bwMode="auto" r:id="rId2">
            <p14:nvContentPartPr>
              <p14:cNvPr id="55" name="インク 54">
                <a:extLst>
                  <a:ext uri="{FF2B5EF4-FFF2-40B4-BE49-F238E27FC236}">
                    <a16:creationId xmlns:a16="http://schemas.microsoft.com/office/drawing/2014/main" id="{D1412885-C803-FB40-4AB3-352E0A75423A}"/>
                  </a:ext>
                </a:extLst>
              </p14:cNvPr>
              <p14:cNvContentPartPr/>
              <p14:nvPr/>
            </p14:nvContentPartPr>
            <p14:xfrm>
              <a:off x="2363775" y="6488295"/>
              <a:ext cx="9425760" cy="360"/>
            </p14:xfrm>
          </p:contentPart>
        </mc:Choice>
        <mc:Fallback xmlns="">
          <p:pic>
            <p:nvPicPr>
              <p:cNvPr id="55" name="インク 54">
                <a:extLst>
                  <a:ext uri="{FF2B5EF4-FFF2-40B4-BE49-F238E27FC236}">
                    <a16:creationId xmlns:a16="http://schemas.microsoft.com/office/drawing/2014/main" id="{D1412885-C803-FB40-4AB3-352E0A75423A}"/>
                  </a:ext>
                </a:extLst>
              </p:cNvPr>
              <p:cNvPicPr/>
              <p:nvPr/>
            </p:nvPicPr>
            <p:blipFill>
              <a:blip r:embed="rId9"/>
              <a:stretch>
                <a:fillRect/>
              </a:stretch>
            </p:blipFill>
            <p:spPr>
              <a:xfrm>
                <a:off x="2273780" y="6308295"/>
                <a:ext cx="9605391" cy="360000"/>
              </a:xfrm>
              <a:prstGeom prst="rect">
                <a:avLst/>
              </a:prstGeom>
            </p:spPr>
          </p:pic>
        </mc:Fallback>
      </mc:AlternateContent>
      <p:pic>
        <p:nvPicPr>
          <p:cNvPr id="4" name="図 3" descr="セラミック コーヒー ドリッパーでコーヒーとフィルターを通して水を注ぐ、金属製のコーヒー ドリップ ケトルを持っている人物">
            <a:extLst>
              <a:ext uri="{FF2B5EF4-FFF2-40B4-BE49-F238E27FC236}">
                <a16:creationId xmlns:a16="http://schemas.microsoft.com/office/drawing/2014/main" id="{C69E43E8-84B9-FB9B-5357-4D14420D8B73}"/>
              </a:ext>
            </a:extLst>
          </p:cNvPr>
          <p:cNvPicPr>
            <a:picLocks noChangeAspect="1"/>
          </p:cNvPicPr>
          <p:nvPr/>
        </p:nvPicPr>
        <p:blipFill>
          <a:blip r:embed="rId10"/>
          <a:stretch>
            <a:fillRect/>
          </a:stretch>
        </p:blipFill>
        <p:spPr>
          <a:xfrm>
            <a:off x="480883" y="5646282"/>
            <a:ext cx="1653469" cy="1102314"/>
          </a:xfrm>
          <a:prstGeom prst="ellipse">
            <a:avLst/>
          </a:prstGeom>
          <a:ln>
            <a:noFill/>
          </a:ln>
          <a:effectLst>
            <a:softEdge rad="31750"/>
          </a:effectLst>
        </p:spPr>
      </p:pic>
    </p:spTree>
    <p:extLst>
      <p:ext uri="{BB962C8B-B14F-4D97-AF65-F5344CB8AC3E}">
        <p14:creationId xmlns:p14="http://schemas.microsoft.com/office/powerpoint/2010/main" val="2997984372"/>
      </p:ext>
    </p:extLst>
  </p:cSld>
  <p:clrMapOvr>
    <a:masterClrMapping/>
  </p:clrMapOvr>
</p:sld>
</file>

<file path=ppt/theme/theme1.xml><?xml version="1.0" encoding="utf-8"?>
<a:theme xmlns:a="http://schemas.openxmlformats.org/drawingml/2006/main" name="Office テーマ">
  <a:themeElements>
    <a:clrScheme name="Custom 14">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951641_Hexagon presentation light_AAS_v4" id="{358289A0-A26B-433F-AD2B-1F8832C96153}" vid="{92CDC91D-95BF-4897-87D6-494563DF79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8F8919DE-9BD9-47A9-9F5D-16EBB96879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80A5AF1-8C57-4290-936E-5FD27C957251}">
  <ds:schemaRefs>
    <ds:schemaRef ds:uri="http://schemas.microsoft.com/sharepoint/v3/contenttype/forms"/>
  </ds:schemaRefs>
</ds:datastoreItem>
</file>

<file path=customXml/itemProps3.xml><?xml version="1.0" encoding="utf-8"?>
<ds:datastoreItem xmlns:ds="http://schemas.openxmlformats.org/officeDocument/2006/customXml" ds:itemID="{C87F4215-C6BB-44A3-9A5E-9446E6835900}">
  <ds:schemaRef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16c05727-aa75-4e4a-9b5f-8a80a1165891"/>
    <ds:schemaRef ds:uri="http://purl.org/dc/elements/1.1/"/>
    <ds:schemaRef ds:uri="http://schemas.microsoft.com/office/2006/metadata/properties"/>
    <ds:schemaRef ds:uri="71af3243-3dd4-4a8d-8c0d-dd76da1f02a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750</Words>
  <Application>Microsoft Office PowerPoint</Application>
  <PresentationFormat>ワイド画面</PresentationFormat>
  <Paragraphs>81</Paragraphs>
  <Slides>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Meiryo UI</vt:lpstr>
      <vt:lpstr>メイリオ</vt:lpstr>
      <vt:lpstr>Arial</vt:lpstr>
      <vt:lpstr>Arial Black</vt:lpstr>
      <vt:lpstr>Calibri</vt:lpstr>
      <vt:lpstr>Times New Roman</vt:lpstr>
      <vt:lpstr>Wingdings</vt:lpstr>
      <vt:lpstr>Office テーマ</vt:lpstr>
      <vt:lpstr>至極の一杯で世界の笑顔を繋ぐコーヒーづくり</vt:lpstr>
      <vt:lpstr>PowerPoint プレゼンテーション</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2024-03-19T07:10:53Z</dcterms:created>
  <dcterms:modified xsi:type="dcterms:W3CDTF">2025-02-17T05:04:26Z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