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1306" y="5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130988D5-A51C-4D61-8730-B0A43E759DB1}" type="datetimeFigureOut">
              <a:rPr kumimoji="1" lang="ja-JP" altLang="en-US" smtClean="0"/>
              <a:t>2025/11/13</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12956DF3-675A-42CE-86DA-29C7905492E5}" type="slidenum">
              <a:rPr kumimoji="1" lang="ja-JP" altLang="en-US" smtClean="0"/>
              <a:t>‹#›</a:t>
            </a:fld>
            <a:endParaRPr kumimoji="1" lang="ja-JP" altLang="en-US"/>
          </a:p>
        </p:txBody>
      </p:sp>
    </p:spTree>
    <p:extLst>
      <p:ext uri="{BB962C8B-B14F-4D97-AF65-F5344CB8AC3E}">
        <p14:creationId xmlns:p14="http://schemas.microsoft.com/office/powerpoint/2010/main" val="39965488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910036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15407"/>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6163"/>
            </a:lvl1pPr>
            <a:lvl2pPr marL="1174023" indent="0" algn="ctr">
              <a:buNone/>
              <a:defRPr sz="5136"/>
            </a:lvl2pPr>
            <a:lvl3pPr marL="2348046" indent="0" algn="ctr">
              <a:buNone/>
              <a:defRPr sz="4622"/>
            </a:lvl3pPr>
            <a:lvl4pPr marL="3522068" indent="0" algn="ctr">
              <a:buNone/>
              <a:defRPr sz="4108"/>
            </a:lvl4pPr>
            <a:lvl5pPr marL="4696093" indent="0" algn="ctr">
              <a:buNone/>
              <a:defRPr sz="4108"/>
            </a:lvl5pPr>
            <a:lvl6pPr marL="5870115" indent="0" algn="ctr">
              <a:buNone/>
              <a:defRPr sz="4108"/>
            </a:lvl6pPr>
            <a:lvl7pPr marL="7044138" indent="0" algn="ctr">
              <a:buNone/>
              <a:defRPr sz="4108"/>
            </a:lvl7pPr>
            <a:lvl8pPr marL="8218161" indent="0" algn="ctr">
              <a:buNone/>
              <a:defRPr sz="4108"/>
            </a:lvl8pPr>
            <a:lvl9pPr marL="9392184" indent="0" algn="ctr">
              <a:buNone/>
              <a:defRPr sz="4108"/>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2472947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153256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408616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097857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81" y="1709738"/>
            <a:ext cx="8543925" cy="2852737"/>
          </a:xfrm>
        </p:spPr>
        <p:txBody>
          <a:bodyPr anchor="b"/>
          <a:lstStyle>
            <a:lvl1pPr>
              <a:defRPr sz="15407"/>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81" y="4589464"/>
            <a:ext cx="8543925" cy="1500187"/>
          </a:xfrm>
        </p:spPr>
        <p:txBody>
          <a:bodyPr/>
          <a:lstStyle>
            <a:lvl1pPr marL="0" indent="0">
              <a:buNone/>
              <a:defRPr sz="6163">
                <a:solidFill>
                  <a:schemeClr val="tx1">
                    <a:tint val="75000"/>
                  </a:schemeClr>
                </a:solidFill>
              </a:defRPr>
            </a:lvl1pPr>
            <a:lvl2pPr marL="1174023" indent="0">
              <a:buNone/>
              <a:defRPr sz="5136">
                <a:solidFill>
                  <a:schemeClr val="tx1">
                    <a:tint val="75000"/>
                  </a:schemeClr>
                </a:solidFill>
              </a:defRPr>
            </a:lvl2pPr>
            <a:lvl3pPr marL="2348046" indent="0">
              <a:buNone/>
              <a:defRPr sz="4622">
                <a:solidFill>
                  <a:schemeClr val="tx1">
                    <a:tint val="75000"/>
                  </a:schemeClr>
                </a:solidFill>
              </a:defRPr>
            </a:lvl3pPr>
            <a:lvl4pPr marL="3522068" indent="0">
              <a:buNone/>
              <a:defRPr sz="4108">
                <a:solidFill>
                  <a:schemeClr val="tx1">
                    <a:tint val="75000"/>
                  </a:schemeClr>
                </a:solidFill>
              </a:defRPr>
            </a:lvl4pPr>
            <a:lvl5pPr marL="4696093" indent="0">
              <a:buNone/>
              <a:defRPr sz="4108">
                <a:solidFill>
                  <a:schemeClr val="tx1">
                    <a:tint val="75000"/>
                  </a:schemeClr>
                </a:solidFill>
              </a:defRPr>
            </a:lvl5pPr>
            <a:lvl6pPr marL="5870115" indent="0">
              <a:buNone/>
              <a:defRPr sz="4108">
                <a:solidFill>
                  <a:schemeClr val="tx1">
                    <a:tint val="75000"/>
                  </a:schemeClr>
                </a:solidFill>
              </a:defRPr>
            </a:lvl6pPr>
            <a:lvl7pPr marL="7044138" indent="0">
              <a:buNone/>
              <a:defRPr sz="4108">
                <a:solidFill>
                  <a:schemeClr val="tx1">
                    <a:tint val="75000"/>
                  </a:schemeClr>
                </a:solidFill>
              </a:defRPr>
            </a:lvl7pPr>
            <a:lvl8pPr marL="8218161" indent="0">
              <a:buNone/>
              <a:defRPr sz="4108">
                <a:solidFill>
                  <a:schemeClr val="tx1">
                    <a:tint val="75000"/>
                  </a:schemeClr>
                </a:solidFill>
              </a:defRPr>
            </a:lvl8pPr>
            <a:lvl9pPr marL="9392184" indent="0">
              <a:buNone/>
              <a:defRPr sz="4108">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65848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207549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0"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9" y="1681163"/>
            <a:ext cx="4190702" cy="823912"/>
          </a:xfrm>
        </p:spPr>
        <p:txBody>
          <a:bodyPr anchor="b"/>
          <a:lstStyle>
            <a:lvl1pPr marL="0" indent="0">
              <a:buNone/>
              <a:defRPr sz="6163" b="1"/>
            </a:lvl1pPr>
            <a:lvl2pPr marL="1174023" indent="0">
              <a:buNone/>
              <a:defRPr sz="5136" b="1"/>
            </a:lvl2pPr>
            <a:lvl3pPr marL="2348046" indent="0">
              <a:buNone/>
              <a:defRPr sz="4622" b="1"/>
            </a:lvl3pPr>
            <a:lvl4pPr marL="3522068" indent="0">
              <a:buNone/>
              <a:defRPr sz="4108" b="1"/>
            </a:lvl4pPr>
            <a:lvl5pPr marL="4696093" indent="0">
              <a:buNone/>
              <a:defRPr sz="4108" b="1"/>
            </a:lvl5pPr>
            <a:lvl6pPr marL="5870115" indent="0">
              <a:buNone/>
              <a:defRPr sz="4108" b="1"/>
            </a:lvl6pPr>
            <a:lvl7pPr marL="7044138" indent="0">
              <a:buNone/>
              <a:defRPr sz="4108" b="1"/>
            </a:lvl7pPr>
            <a:lvl8pPr marL="8218161" indent="0">
              <a:buNone/>
              <a:defRPr sz="4108" b="1"/>
            </a:lvl8pPr>
            <a:lvl9pPr marL="9392184" indent="0">
              <a:buNone/>
              <a:defRPr sz="410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9" y="2505076"/>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5" y="1681163"/>
            <a:ext cx="4211340" cy="823912"/>
          </a:xfrm>
        </p:spPr>
        <p:txBody>
          <a:bodyPr anchor="b"/>
          <a:lstStyle>
            <a:lvl1pPr marL="0" indent="0">
              <a:buNone/>
              <a:defRPr sz="6163" b="1"/>
            </a:lvl1pPr>
            <a:lvl2pPr marL="1174023" indent="0">
              <a:buNone/>
              <a:defRPr sz="5136" b="1"/>
            </a:lvl2pPr>
            <a:lvl3pPr marL="2348046" indent="0">
              <a:buNone/>
              <a:defRPr sz="4622" b="1"/>
            </a:lvl3pPr>
            <a:lvl4pPr marL="3522068" indent="0">
              <a:buNone/>
              <a:defRPr sz="4108" b="1"/>
            </a:lvl4pPr>
            <a:lvl5pPr marL="4696093" indent="0">
              <a:buNone/>
              <a:defRPr sz="4108" b="1"/>
            </a:lvl5pPr>
            <a:lvl6pPr marL="5870115" indent="0">
              <a:buNone/>
              <a:defRPr sz="4108" b="1"/>
            </a:lvl6pPr>
            <a:lvl7pPr marL="7044138" indent="0">
              <a:buNone/>
              <a:defRPr sz="4108" b="1"/>
            </a:lvl7pPr>
            <a:lvl8pPr marL="8218161" indent="0">
              <a:buNone/>
              <a:defRPr sz="4108" b="1"/>
            </a:lvl8pPr>
            <a:lvl9pPr marL="9392184" indent="0">
              <a:buNone/>
              <a:defRPr sz="410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5" y="2505076"/>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199022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43267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636717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0" y="457200"/>
            <a:ext cx="3194942" cy="1600200"/>
          </a:xfrm>
        </p:spPr>
        <p:txBody>
          <a:bodyPr anchor="b"/>
          <a:lstStyle>
            <a:lvl1pPr>
              <a:defRPr sz="8217"/>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2" y="987425"/>
            <a:ext cx="5014913" cy="4873625"/>
          </a:xfrm>
        </p:spPr>
        <p:txBody>
          <a:bodyPr/>
          <a:lstStyle>
            <a:lvl1pPr>
              <a:defRPr sz="8217"/>
            </a:lvl1pPr>
            <a:lvl2pPr>
              <a:defRPr sz="7190"/>
            </a:lvl2pPr>
            <a:lvl3pPr>
              <a:defRPr sz="6163"/>
            </a:lvl3pPr>
            <a:lvl4pPr>
              <a:defRPr sz="5136"/>
            </a:lvl4pPr>
            <a:lvl5pPr>
              <a:defRPr sz="5136"/>
            </a:lvl5pPr>
            <a:lvl6pPr>
              <a:defRPr sz="5136"/>
            </a:lvl6pPr>
            <a:lvl7pPr>
              <a:defRPr sz="5136"/>
            </a:lvl7pPr>
            <a:lvl8pPr>
              <a:defRPr sz="5136"/>
            </a:lvl8pPr>
            <a:lvl9pPr>
              <a:defRPr sz="513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30" y="2057400"/>
            <a:ext cx="3194942" cy="3811588"/>
          </a:xfrm>
        </p:spPr>
        <p:txBody>
          <a:bodyPr/>
          <a:lstStyle>
            <a:lvl1pPr marL="0" indent="0">
              <a:buNone/>
              <a:defRPr sz="4108"/>
            </a:lvl1pPr>
            <a:lvl2pPr marL="1174023" indent="0">
              <a:buNone/>
              <a:defRPr sz="3595"/>
            </a:lvl2pPr>
            <a:lvl3pPr marL="2348046" indent="0">
              <a:buNone/>
              <a:defRPr sz="3081"/>
            </a:lvl3pPr>
            <a:lvl4pPr marL="3522068" indent="0">
              <a:buNone/>
              <a:defRPr sz="2568"/>
            </a:lvl4pPr>
            <a:lvl5pPr marL="4696093" indent="0">
              <a:buNone/>
              <a:defRPr sz="2568"/>
            </a:lvl5pPr>
            <a:lvl6pPr marL="5870115" indent="0">
              <a:buNone/>
              <a:defRPr sz="2568"/>
            </a:lvl6pPr>
            <a:lvl7pPr marL="7044138" indent="0">
              <a:buNone/>
              <a:defRPr sz="2568"/>
            </a:lvl7pPr>
            <a:lvl8pPr marL="8218161" indent="0">
              <a:buNone/>
              <a:defRPr sz="2568"/>
            </a:lvl8pPr>
            <a:lvl9pPr marL="9392184" indent="0">
              <a:buNone/>
              <a:defRPr sz="2568"/>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036503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0" y="457200"/>
            <a:ext cx="3194942" cy="1600200"/>
          </a:xfrm>
        </p:spPr>
        <p:txBody>
          <a:bodyPr anchor="b"/>
          <a:lstStyle>
            <a:lvl1pPr>
              <a:defRPr sz="8217"/>
            </a:lvl1pPr>
          </a:lstStyle>
          <a:p>
            <a:r>
              <a:rPr kumimoji="1" lang="ja-JP" altLang="en-US"/>
              <a:t>マスター タイトルの書式設定</a:t>
            </a:r>
          </a:p>
        </p:txBody>
      </p:sp>
      <p:sp>
        <p:nvSpPr>
          <p:cNvPr id="3" name="図プレースホルダー 2"/>
          <p:cNvSpPr>
            <a:spLocks noGrp="1"/>
          </p:cNvSpPr>
          <p:nvPr>
            <p:ph type="pic" idx="1"/>
          </p:nvPr>
        </p:nvSpPr>
        <p:spPr>
          <a:xfrm>
            <a:off x="4211342" y="987425"/>
            <a:ext cx="5014913" cy="4873625"/>
          </a:xfrm>
        </p:spPr>
        <p:txBody>
          <a:bodyPr/>
          <a:lstStyle>
            <a:lvl1pPr marL="0" indent="0">
              <a:buNone/>
              <a:defRPr sz="8217"/>
            </a:lvl1pPr>
            <a:lvl2pPr marL="1174023" indent="0">
              <a:buNone/>
              <a:defRPr sz="7190"/>
            </a:lvl2pPr>
            <a:lvl3pPr marL="2348046" indent="0">
              <a:buNone/>
              <a:defRPr sz="6163"/>
            </a:lvl3pPr>
            <a:lvl4pPr marL="3522068" indent="0">
              <a:buNone/>
              <a:defRPr sz="5136"/>
            </a:lvl4pPr>
            <a:lvl5pPr marL="4696093" indent="0">
              <a:buNone/>
              <a:defRPr sz="5136"/>
            </a:lvl5pPr>
            <a:lvl6pPr marL="5870115" indent="0">
              <a:buNone/>
              <a:defRPr sz="5136"/>
            </a:lvl6pPr>
            <a:lvl7pPr marL="7044138" indent="0">
              <a:buNone/>
              <a:defRPr sz="5136"/>
            </a:lvl7pPr>
            <a:lvl8pPr marL="8218161" indent="0">
              <a:buNone/>
              <a:defRPr sz="5136"/>
            </a:lvl8pPr>
            <a:lvl9pPr marL="9392184" indent="0">
              <a:buNone/>
              <a:defRPr sz="5136"/>
            </a:lvl9pPr>
          </a:lstStyle>
          <a:p>
            <a:r>
              <a:rPr kumimoji="1" lang="ja-JP" altLang="en-US"/>
              <a:t>図を追加</a:t>
            </a:r>
          </a:p>
        </p:txBody>
      </p:sp>
      <p:sp>
        <p:nvSpPr>
          <p:cNvPr id="4" name="テキスト プレースホルダー 3"/>
          <p:cNvSpPr>
            <a:spLocks noGrp="1"/>
          </p:cNvSpPr>
          <p:nvPr>
            <p:ph type="body" sz="half" idx="2"/>
          </p:nvPr>
        </p:nvSpPr>
        <p:spPr>
          <a:xfrm>
            <a:off x="682330" y="2057400"/>
            <a:ext cx="3194942" cy="3811588"/>
          </a:xfrm>
        </p:spPr>
        <p:txBody>
          <a:bodyPr/>
          <a:lstStyle>
            <a:lvl1pPr marL="0" indent="0">
              <a:buNone/>
              <a:defRPr sz="4108"/>
            </a:lvl1pPr>
            <a:lvl2pPr marL="1174023" indent="0">
              <a:buNone/>
              <a:defRPr sz="3595"/>
            </a:lvl2pPr>
            <a:lvl3pPr marL="2348046" indent="0">
              <a:buNone/>
              <a:defRPr sz="3081"/>
            </a:lvl3pPr>
            <a:lvl4pPr marL="3522068" indent="0">
              <a:buNone/>
              <a:defRPr sz="2568"/>
            </a:lvl4pPr>
            <a:lvl5pPr marL="4696093" indent="0">
              <a:buNone/>
              <a:defRPr sz="2568"/>
            </a:lvl5pPr>
            <a:lvl6pPr marL="5870115" indent="0">
              <a:buNone/>
              <a:defRPr sz="2568"/>
            </a:lvl6pPr>
            <a:lvl7pPr marL="7044138" indent="0">
              <a:buNone/>
              <a:defRPr sz="2568"/>
            </a:lvl7pPr>
            <a:lvl8pPr marL="8218161" indent="0">
              <a:buNone/>
              <a:defRPr sz="2568"/>
            </a:lvl8pPr>
            <a:lvl9pPr marL="9392184" indent="0">
              <a:buNone/>
              <a:defRPr sz="2568"/>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5E02E7-C2AA-4B2A-B348-FED4A6B34DC8}" type="datetimeFigureOut">
              <a:rPr kumimoji="1" lang="ja-JP" altLang="en-US" smtClean="0"/>
              <a:t>2025/11/13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425143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40"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40"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3081">
                <a:solidFill>
                  <a:schemeClr val="tx1">
                    <a:tint val="75000"/>
                  </a:schemeClr>
                </a:solidFill>
              </a:defRPr>
            </a:lvl1pPr>
          </a:lstStyle>
          <a:p>
            <a:fld id="{F25E02E7-C2AA-4B2A-B348-FED4A6B34DC8}" type="datetimeFigureOut">
              <a:rPr kumimoji="1" lang="ja-JP" altLang="en-US" smtClean="0"/>
              <a:t>2025/11/13</a:t>
            </a:fld>
            <a:endParaRPr kumimoji="1" lang="ja-JP" altLang="en-US"/>
          </a:p>
        </p:txBody>
      </p:sp>
      <p:sp>
        <p:nvSpPr>
          <p:cNvPr id="5" name="フッター プレースホルダー 4"/>
          <p:cNvSpPr>
            <a:spLocks noGrp="1"/>
          </p:cNvSpPr>
          <p:nvPr>
            <p:ph type="ftr" sz="quarter" idx="3"/>
          </p:nvPr>
        </p:nvSpPr>
        <p:spPr>
          <a:xfrm>
            <a:off x="3281365" y="6356352"/>
            <a:ext cx="3343275" cy="365125"/>
          </a:xfrm>
          <a:prstGeom prst="rect">
            <a:avLst/>
          </a:prstGeom>
        </p:spPr>
        <p:txBody>
          <a:bodyPr vert="horz" lIns="91440" tIns="45720" rIns="91440" bIns="45720" rtlCol="0" anchor="ctr"/>
          <a:lstStyle>
            <a:lvl1pPr algn="ctr">
              <a:defRPr sz="3081">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3081">
                <a:solidFill>
                  <a:schemeClr val="tx1">
                    <a:tint val="75000"/>
                  </a:schemeClr>
                </a:solidFill>
              </a:defRPr>
            </a:lvl1p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2130689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348046" rtl="0" eaLnBrk="1" latinLnBrk="0" hangingPunct="1">
        <a:lnSpc>
          <a:spcPct val="90000"/>
        </a:lnSpc>
        <a:spcBef>
          <a:spcPct val="0"/>
        </a:spcBef>
        <a:buNone/>
        <a:defRPr kumimoji="1" sz="11298" kern="1200">
          <a:solidFill>
            <a:schemeClr val="tx1"/>
          </a:solidFill>
          <a:latin typeface="+mj-lt"/>
          <a:ea typeface="+mj-ea"/>
          <a:cs typeface="+mj-cs"/>
        </a:defRPr>
      </a:lvl1pPr>
    </p:titleStyle>
    <p:bodyStyle>
      <a:lvl1pPr marL="587011" indent="-587011" algn="l" defTabSz="2348046" rtl="0" eaLnBrk="1" latinLnBrk="0" hangingPunct="1">
        <a:lnSpc>
          <a:spcPct val="90000"/>
        </a:lnSpc>
        <a:spcBef>
          <a:spcPts val="2568"/>
        </a:spcBef>
        <a:buFont typeface="Arial" panose="020B0604020202020204" pitchFamily="34" charset="0"/>
        <a:buChar char="•"/>
        <a:defRPr kumimoji="1" sz="7190" kern="1200">
          <a:solidFill>
            <a:schemeClr val="tx1"/>
          </a:solidFill>
          <a:latin typeface="+mn-lt"/>
          <a:ea typeface="+mn-ea"/>
          <a:cs typeface="+mn-cs"/>
        </a:defRPr>
      </a:lvl1pPr>
      <a:lvl2pPr marL="1761034" indent="-587011" algn="l" defTabSz="2348046" rtl="0" eaLnBrk="1" latinLnBrk="0" hangingPunct="1">
        <a:lnSpc>
          <a:spcPct val="90000"/>
        </a:lnSpc>
        <a:spcBef>
          <a:spcPts val="1284"/>
        </a:spcBef>
        <a:buFont typeface="Arial" panose="020B0604020202020204" pitchFamily="34" charset="0"/>
        <a:buChar char="•"/>
        <a:defRPr kumimoji="1" sz="6163" kern="1200">
          <a:solidFill>
            <a:schemeClr val="tx1"/>
          </a:solidFill>
          <a:latin typeface="+mn-lt"/>
          <a:ea typeface="+mn-ea"/>
          <a:cs typeface="+mn-cs"/>
        </a:defRPr>
      </a:lvl2pPr>
      <a:lvl3pPr marL="2935057" indent="-587011" algn="l" defTabSz="2348046" rtl="0" eaLnBrk="1" latinLnBrk="0" hangingPunct="1">
        <a:lnSpc>
          <a:spcPct val="90000"/>
        </a:lnSpc>
        <a:spcBef>
          <a:spcPts val="1284"/>
        </a:spcBef>
        <a:buFont typeface="Arial" panose="020B0604020202020204" pitchFamily="34" charset="0"/>
        <a:buChar char="•"/>
        <a:defRPr kumimoji="1" sz="5136" kern="1200">
          <a:solidFill>
            <a:schemeClr val="tx1"/>
          </a:solidFill>
          <a:latin typeface="+mn-lt"/>
          <a:ea typeface="+mn-ea"/>
          <a:cs typeface="+mn-cs"/>
        </a:defRPr>
      </a:lvl3pPr>
      <a:lvl4pPr marL="4109081" indent="-587011" algn="l" defTabSz="2348046" rtl="0" eaLnBrk="1" latinLnBrk="0" hangingPunct="1">
        <a:lnSpc>
          <a:spcPct val="90000"/>
        </a:lnSpc>
        <a:spcBef>
          <a:spcPts val="1284"/>
        </a:spcBef>
        <a:buFont typeface="Arial" panose="020B0604020202020204" pitchFamily="34" charset="0"/>
        <a:buChar char="•"/>
        <a:defRPr kumimoji="1" sz="4622" kern="1200">
          <a:solidFill>
            <a:schemeClr val="tx1"/>
          </a:solidFill>
          <a:latin typeface="+mn-lt"/>
          <a:ea typeface="+mn-ea"/>
          <a:cs typeface="+mn-cs"/>
        </a:defRPr>
      </a:lvl4pPr>
      <a:lvl5pPr marL="5283104" indent="-587011" algn="l" defTabSz="2348046" rtl="0" eaLnBrk="1" latinLnBrk="0" hangingPunct="1">
        <a:lnSpc>
          <a:spcPct val="90000"/>
        </a:lnSpc>
        <a:spcBef>
          <a:spcPts val="1284"/>
        </a:spcBef>
        <a:buFont typeface="Arial" panose="020B0604020202020204" pitchFamily="34" charset="0"/>
        <a:buChar char="•"/>
        <a:defRPr kumimoji="1" sz="4622" kern="1200">
          <a:solidFill>
            <a:schemeClr val="tx1"/>
          </a:solidFill>
          <a:latin typeface="+mn-lt"/>
          <a:ea typeface="+mn-ea"/>
          <a:cs typeface="+mn-cs"/>
        </a:defRPr>
      </a:lvl5pPr>
      <a:lvl6pPr marL="6457127" indent="-587011" algn="l" defTabSz="2348046" rtl="0" eaLnBrk="1" latinLnBrk="0" hangingPunct="1">
        <a:lnSpc>
          <a:spcPct val="90000"/>
        </a:lnSpc>
        <a:spcBef>
          <a:spcPts val="1284"/>
        </a:spcBef>
        <a:buFont typeface="Arial" panose="020B0604020202020204" pitchFamily="34" charset="0"/>
        <a:buChar char="•"/>
        <a:defRPr kumimoji="1" sz="4622" kern="1200">
          <a:solidFill>
            <a:schemeClr val="tx1"/>
          </a:solidFill>
          <a:latin typeface="+mn-lt"/>
          <a:ea typeface="+mn-ea"/>
          <a:cs typeface="+mn-cs"/>
        </a:defRPr>
      </a:lvl6pPr>
      <a:lvl7pPr marL="7631149" indent="-587011" algn="l" defTabSz="2348046" rtl="0" eaLnBrk="1" latinLnBrk="0" hangingPunct="1">
        <a:lnSpc>
          <a:spcPct val="90000"/>
        </a:lnSpc>
        <a:spcBef>
          <a:spcPts val="1284"/>
        </a:spcBef>
        <a:buFont typeface="Arial" panose="020B0604020202020204" pitchFamily="34" charset="0"/>
        <a:buChar char="•"/>
        <a:defRPr kumimoji="1" sz="4622" kern="1200">
          <a:solidFill>
            <a:schemeClr val="tx1"/>
          </a:solidFill>
          <a:latin typeface="+mn-lt"/>
          <a:ea typeface="+mn-ea"/>
          <a:cs typeface="+mn-cs"/>
        </a:defRPr>
      </a:lvl7pPr>
      <a:lvl8pPr marL="8805172" indent="-587011" algn="l" defTabSz="2348046" rtl="0" eaLnBrk="1" latinLnBrk="0" hangingPunct="1">
        <a:lnSpc>
          <a:spcPct val="90000"/>
        </a:lnSpc>
        <a:spcBef>
          <a:spcPts val="1284"/>
        </a:spcBef>
        <a:buFont typeface="Arial" panose="020B0604020202020204" pitchFamily="34" charset="0"/>
        <a:buChar char="•"/>
        <a:defRPr kumimoji="1" sz="4622" kern="1200">
          <a:solidFill>
            <a:schemeClr val="tx1"/>
          </a:solidFill>
          <a:latin typeface="+mn-lt"/>
          <a:ea typeface="+mn-ea"/>
          <a:cs typeface="+mn-cs"/>
        </a:defRPr>
      </a:lvl8pPr>
      <a:lvl9pPr marL="9979195" indent="-587011" algn="l" defTabSz="2348046" rtl="0" eaLnBrk="1" latinLnBrk="0" hangingPunct="1">
        <a:lnSpc>
          <a:spcPct val="90000"/>
        </a:lnSpc>
        <a:spcBef>
          <a:spcPts val="1284"/>
        </a:spcBef>
        <a:buFont typeface="Arial" panose="020B0604020202020204" pitchFamily="34" charset="0"/>
        <a:buChar char="•"/>
        <a:defRPr kumimoji="1" sz="4622" kern="1200">
          <a:solidFill>
            <a:schemeClr val="tx1"/>
          </a:solidFill>
          <a:latin typeface="+mn-lt"/>
          <a:ea typeface="+mn-ea"/>
          <a:cs typeface="+mn-cs"/>
        </a:defRPr>
      </a:lvl9pPr>
    </p:bodyStyle>
    <p:otherStyle>
      <a:defPPr>
        <a:defRPr lang="ja-JP"/>
      </a:defPPr>
      <a:lvl1pPr marL="0" algn="l" defTabSz="2348046" rtl="0" eaLnBrk="1" latinLnBrk="0" hangingPunct="1">
        <a:defRPr kumimoji="1" sz="4622" kern="1200">
          <a:solidFill>
            <a:schemeClr val="tx1"/>
          </a:solidFill>
          <a:latin typeface="+mn-lt"/>
          <a:ea typeface="+mn-ea"/>
          <a:cs typeface="+mn-cs"/>
        </a:defRPr>
      </a:lvl1pPr>
      <a:lvl2pPr marL="1174023" algn="l" defTabSz="2348046" rtl="0" eaLnBrk="1" latinLnBrk="0" hangingPunct="1">
        <a:defRPr kumimoji="1" sz="4622" kern="1200">
          <a:solidFill>
            <a:schemeClr val="tx1"/>
          </a:solidFill>
          <a:latin typeface="+mn-lt"/>
          <a:ea typeface="+mn-ea"/>
          <a:cs typeface="+mn-cs"/>
        </a:defRPr>
      </a:lvl2pPr>
      <a:lvl3pPr marL="2348046" algn="l" defTabSz="2348046" rtl="0" eaLnBrk="1" latinLnBrk="0" hangingPunct="1">
        <a:defRPr kumimoji="1" sz="4622" kern="1200">
          <a:solidFill>
            <a:schemeClr val="tx1"/>
          </a:solidFill>
          <a:latin typeface="+mn-lt"/>
          <a:ea typeface="+mn-ea"/>
          <a:cs typeface="+mn-cs"/>
        </a:defRPr>
      </a:lvl3pPr>
      <a:lvl4pPr marL="3522068" algn="l" defTabSz="2348046" rtl="0" eaLnBrk="1" latinLnBrk="0" hangingPunct="1">
        <a:defRPr kumimoji="1" sz="4622" kern="1200">
          <a:solidFill>
            <a:schemeClr val="tx1"/>
          </a:solidFill>
          <a:latin typeface="+mn-lt"/>
          <a:ea typeface="+mn-ea"/>
          <a:cs typeface="+mn-cs"/>
        </a:defRPr>
      </a:lvl4pPr>
      <a:lvl5pPr marL="4696093" algn="l" defTabSz="2348046" rtl="0" eaLnBrk="1" latinLnBrk="0" hangingPunct="1">
        <a:defRPr kumimoji="1" sz="4622" kern="1200">
          <a:solidFill>
            <a:schemeClr val="tx1"/>
          </a:solidFill>
          <a:latin typeface="+mn-lt"/>
          <a:ea typeface="+mn-ea"/>
          <a:cs typeface="+mn-cs"/>
        </a:defRPr>
      </a:lvl5pPr>
      <a:lvl6pPr marL="5870115" algn="l" defTabSz="2348046" rtl="0" eaLnBrk="1" latinLnBrk="0" hangingPunct="1">
        <a:defRPr kumimoji="1" sz="4622" kern="1200">
          <a:solidFill>
            <a:schemeClr val="tx1"/>
          </a:solidFill>
          <a:latin typeface="+mn-lt"/>
          <a:ea typeface="+mn-ea"/>
          <a:cs typeface="+mn-cs"/>
        </a:defRPr>
      </a:lvl6pPr>
      <a:lvl7pPr marL="7044138" algn="l" defTabSz="2348046" rtl="0" eaLnBrk="1" latinLnBrk="0" hangingPunct="1">
        <a:defRPr kumimoji="1" sz="4622" kern="1200">
          <a:solidFill>
            <a:schemeClr val="tx1"/>
          </a:solidFill>
          <a:latin typeface="+mn-lt"/>
          <a:ea typeface="+mn-ea"/>
          <a:cs typeface="+mn-cs"/>
        </a:defRPr>
      </a:lvl7pPr>
      <a:lvl8pPr marL="8218161" algn="l" defTabSz="2348046" rtl="0" eaLnBrk="1" latinLnBrk="0" hangingPunct="1">
        <a:defRPr kumimoji="1" sz="4622" kern="1200">
          <a:solidFill>
            <a:schemeClr val="tx1"/>
          </a:solidFill>
          <a:latin typeface="+mn-lt"/>
          <a:ea typeface="+mn-ea"/>
          <a:cs typeface="+mn-cs"/>
        </a:defRPr>
      </a:lvl8pPr>
      <a:lvl9pPr marL="9392184" algn="l" defTabSz="2348046" rtl="0" eaLnBrk="1" latinLnBrk="0" hangingPunct="1">
        <a:defRPr kumimoji="1" sz="462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p:cNvPicPr>
            <a:picLocks noChangeAspect="1"/>
          </p:cNvPicPr>
          <p:nvPr/>
        </p:nvPicPr>
        <p:blipFill rotWithShape="1">
          <a:blip r:embed="rId3" cstate="print">
            <a:extLst>
              <a:ext uri="{28A0092B-C50C-407E-A947-70E740481C1C}">
                <a14:useLocalDpi xmlns:a14="http://schemas.microsoft.com/office/drawing/2010/main" val="0"/>
              </a:ext>
            </a:extLst>
          </a:blip>
          <a:srcRect l="2795" t="622" r="2198" b="31163"/>
          <a:stretch/>
        </p:blipFill>
        <p:spPr>
          <a:xfrm>
            <a:off x="101406" y="2434323"/>
            <a:ext cx="3539814" cy="1906184"/>
          </a:xfrm>
          <a:prstGeom prst="rect">
            <a:avLst/>
          </a:prstGeom>
        </p:spPr>
      </p:pic>
      <p:sp>
        <p:nvSpPr>
          <p:cNvPr id="7" name="テキスト ボックス 6">
            <a:extLst>
              <a:ext uri="{FF2B5EF4-FFF2-40B4-BE49-F238E27FC236}">
                <a16:creationId xmlns:a16="http://schemas.microsoft.com/office/drawing/2014/main" id="{578039BF-C9E4-44F4-88BC-BB5D5EC3436B}"/>
              </a:ext>
            </a:extLst>
          </p:cNvPr>
          <p:cNvSpPr txBox="1"/>
          <p:nvPr/>
        </p:nvSpPr>
        <p:spPr>
          <a:xfrm>
            <a:off x="3641220" y="2326996"/>
            <a:ext cx="6274241" cy="3595856"/>
          </a:xfrm>
          <a:prstGeom prst="rect">
            <a:avLst/>
          </a:prstGeom>
          <a:noFill/>
        </p:spPr>
        <p:txBody>
          <a:bodyPr wrap="square">
            <a:spAutoFit/>
          </a:bodyPr>
          <a:lstStyle/>
          <a:p>
            <a:pPr marL="285750" indent="-285750">
              <a:buFont typeface="Wingdings" panose="05000000000000000000" pitchFamily="2" charset="2"/>
              <a:buChar char="Ø"/>
            </a:pPr>
            <a:r>
              <a:rPr lang="ja-JP" altLang="en-US" sz="1600" b="1" dirty="0">
                <a:solidFill>
                  <a:srgbClr val="FF5050"/>
                </a:solidFill>
                <a:latin typeface="Meiryo UI" panose="020B0604030504040204" pitchFamily="50" charset="-128"/>
                <a:ea typeface="Meiryo UI" panose="020B0604030504040204" pitchFamily="50" charset="-128"/>
              </a:rPr>
              <a:t>兵庫県建築士事務所協会の木材利用の促進に関する構想</a:t>
            </a:r>
            <a:endParaRPr lang="en-US" altLang="ja-JP" sz="1600" b="1" dirty="0">
              <a:solidFill>
                <a:srgbClr val="FF5050"/>
              </a:solidFill>
              <a:latin typeface="Meiryo UI" panose="020B0604030504040204" pitchFamily="50" charset="-128"/>
              <a:ea typeface="Meiryo UI" panose="020B0604030504040204" pitchFamily="50" charset="-128"/>
            </a:endParaRPr>
          </a:p>
          <a:p>
            <a:pPr marL="194400"/>
            <a:r>
              <a:rPr lang="ja-JP" altLang="en-US" sz="1400" dirty="0">
                <a:latin typeface="+mj-ea"/>
                <a:ea typeface="+mj-ea"/>
              </a:rPr>
              <a:t>　木造建築物の設計・施工に係る人材育成や木造建築物の普及活動等の推進により、兵庫県内の建築物における木材利用の促進に貢献する。</a:t>
            </a:r>
            <a:endParaRPr lang="en-US" altLang="ja-JP" sz="1400" dirty="0">
              <a:latin typeface="+mj-ea"/>
              <a:ea typeface="+mj-ea"/>
            </a:endParaRPr>
          </a:p>
          <a:p>
            <a:pPr marL="194400"/>
            <a:r>
              <a:rPr lang="ja-JP" altLang="en-US" sz="1400" dirty="0">
                <a:latin typeface="+mj-ea"/>
                <a:ea typeface="+mj-ea"/>
              </a:rPr>
              <a:t>　加えて、県産木材の普及活動を推進することで、県内森林の多面的機能の維持向上及び地域創生につながる県産木材利用の促進に貢献する。</a:t>
            </a:r>
            <a:endParaRPr lang="en-US" altLang="ja-JP" sz="1400" b="1" dirty="0">
              <a:solidFill>
                <a:srgbClr val="FF5050"/>
              </a:solidFill>
              <a:latin typeface="Meiryo UI" panose="020B0604030504040204" pitchFamily="50" charset="-128"/>
              <a:ea typeface="Meiryo UI" panose="020B0604030504040204" pitchFamily="50" charset="-128"/>
            </a:endParaRPr>
          </a:p>
          <a:p>
            <a:pPr marL="285750" indent="-285750">
              <a:spcBef>
                <a:spcPts val="650"/>
              </a:spcBef>
              <a:buFont typeface="Wingdings" panose="05000000000000000000" pitchFamily="2" charset="2"/>
              <a:buChar char="Ø"/>
            </a:pPr>
            <a:r>
              <a:rPr lang="ja-JP" altLang="en-US" sz="1600" b="1" dirty="0">
                <a:solidFill>
                  <a:srgbClr val="FF5050"/>
                </a:solidFill>
                <a:latin typeface="Meiryo UI" panose="020B0604030504040204" pitchFamily="50" charset="-128"/>
                <a:ea typeface="Meiryo UI" panose="020B0604030504040204" pitchFamily="50" charset="-128"/>
              </a:rPr>
              <a:t>兵庫県建築士事務所協会の構想の達成に向けた取組の内容</a:t>
            </a:r>
          </a:p>
          <a:p>
            <a:pPr marL="194994"/>
            <a:r>
              <a:rPr lang="ja-JP" altLang="en-US" sz="1400" dirty="0">
                <a:latin typeface="+mn-ea"/>
                <a:ea typeface="+mn-ea"/>
              </a:rPr>
              <a:t>・建築物における木材利用及び県産木材利用の促進に向け、兵庫県と</a:t>
            </a:r>
            <a:endParaRPr lang="en-US" altLang="ja-JP" sz="1400" dirty="0">
              <a:latin typeface="+mn-ea"/>
              <a:ea typeface="+mn-ea"/>
            </a:endParaRPr>
          </a:p>
          <a:p>
            <a:pPr marL="194994"/>
            <a:r>
              <a:rPr lang="ja-JP" altLang="en-US" sz="1400" dirty="0">
                <a:latin typeface="+mn-ea"/>
                <a:ea typeface="+mn-ea"/>
              </a:rPr>
              <a:t> 情報共有及び意見交換の場を設置</a:t>
            </a:r>
            <a:endParaRPr lang="en-US" altLang="ja-JP" sz="1400" dirty="0">
              <a:latin typeface="+mn-ea"/>
              <a:ea typeface="+mn-ea"/>
            </a:endParaRPr>
          </a:p>
          <a:p>
            <a:pPr marL="194994"/>
            <a:r>
              <a:rPr lang="ja-JP" altLang="en-US" sz="1400" dirty="0">
                <a:latin typeface="+mn-ea"/>
                <a:ea typeface="+mn-ea"/>
              </a:rPr>
              <a:t>・木造建築物の設計・施工に係る技術者を育成</a:t>
            </a:r>
          </a:p>
          <a:p>
            <a:pPr marL="194994"/>
            <a:r>
              <a:rPr lang="ja-JP" altLang="en-US" sz="1400" dirty="0">
                <a:latin typeface="+mn-ea"/>
                <a:ea typeface="+mn-ea"/>
              </a:rPr>
              <a:t>・県産木材の利用促進及び木造建築物の振興に関する兵庫県の施策の</a:t>
            </a:r>
            <a:endParaRPr lang="en-US" altLang="ja-JP" sz="1400" dirty="0">
              <a:latin typeface="+mn-ea"/>
              <a:ea typeface="+mn-ea"/>
            </a:endParaRPr>
          </a:p>
          <a:p>
            <a:pPr marL="194994"/>
            <a:r>
              <a:rPr lang="ja-JP" altLang="en-US" sz="1400" dirty="0">
                <a:latin typeface="+mn-ea"/>
                <a:ea typeface="+mn-ea"/>
              </a:rPr>
              <a:t> 周知に協力</a:t>
            </a:r>
            <a:endParaRPr lang="en-US" altLang="ja-JP" sz="1400" dirty="0">
              <a:latin typeface="+mn-ea"/>
              <a:ea typeface="+mn-ea"/>
            </a:endParaRPr>
          </a:p>
          <a:p>
            <a:pPr marL="285750" indent="-285750">
              <a:spcBef>
                <a:spcPts val="650"/>
              </a:spcBef>
              <a:buFont typeface="Wingdings" panose="05000000000000000000" pitchFamily="2" charset="2"/>
              <a:buChar char="Ø"/>
            </a:pPr>
            <a:r>
              <a:rPr lang="ja-JP" altLang="en-US" sz="1600" b="1" dirty="0">
                <a:solidFill>
                  <a:srgbClr val="FF5050"/>
                </a:solidFill>
                <a:latin typeface="Meiryo UI" panose="020B0604030504040204" pitchFamily="50" charset="-128"/>
                <a:ea typeface="Meiryo UI" panose="020B0604030504040204" pitchFamily="50" charset="-128"/>
              </a:rPr>
              <a:t>構想の達成のための兵庫県による支援</a:t>
            </a:r>
          </a:p>
          <a:p>
            <a:pPr marL="428987" indent="-233993"/>
            <a:r>
              <a:rPr lang="ja-JP" altLang="en-US" sz="1400" dirty="0">
                <a:latin typeface="+mj-ea"/>
                <a:ea typeface="+mj-ea"/>
              </a:rPr>
              <a:t>・情報共有及び意見交換への協力</a:t>
            </a:r>
            <a:endParaRPr lang="en-US" altLang="ja-JP" sz="1400" dirty="0">
              <a:latin typeface="+mj-ea"/>
              <a:ea typeface="+mj-ea"/>
            </a:endParaRPr>
          </a:p>
          <a:p>
            <a:pPr marL="428987" indent="-233993"/>
            <a:r>
              <a:rPr lang="ja-JP" altLang="en-US" sz="1400" dirty="0">
                <a:latin typeface="+mj-ea"/>
                <a:ea typeface="+mj-ea"/>
              </a:rPr>
              <a:t>・木材利用に関する相談窓口・専門家の紹介、講師派遣等による情報提供</a:t>
            </a:r>
            <a:endParaRPr lang="en-US" altLang="ja-JP" sz="1400" dirty="0">
              <a:latin typeface="+mj-ea"/>
              <a:ea typeface="+mj-ea"/>
            </a:endParaRPr>
          </a:p>
          <a:p>
            <a:pPr marL="428987" indent="-233993"/>
            <a:r>
              <a:rPr lang="ja-JP" altLang="en-US" sz="1400" dirty="0">
                <a:latin typeface="+mj-ea"/>
                <a:ea typeface="+mj-ea"/>
              </a:rPr>
              <a:t>・協定に基づく兵庫県建築士事務所協会の取組の周知・広報</a:t>
            </a:r>
            <a:endParaRPr lang="en-US" altLang="ja-JP" sz="800" dirty="0">
              <a:latin typeface="+mj-ea"/>
              <a:ea typeface="+mj-ea"/>
            </a:endParaRPr>
          </a:p>
        </p:txBody>
      </p:sp>
      <p:sp>
        <p:nvSpPr>
          <p:cNvPr id="9" name="テキスト ボックス 8">
            <a:extLst>
              <a:ext uri="{FF2B5EF4-FFF2-40B4-BE49-F238E27FC236}">
                <a16:creationId xmlns:a16="http://schemas.microsoft.com/office/drawing/2014/main" id="{77C6E5D7-036F-4268-A077-C92EF171E9A4}"/>
              </a:ext>
            </a:extLst>
          </p:cNvPr>
          <p:cNvSpPr txBox="1"/>
          <p:nvPr/>
        </p:nvSpPr>
        <p:spPr>
          <a:xfrm>
            <a:off x="0" y="59475"/>
            <a:ext cx="9906000" cy="400110"/>
          </a:xfrm>
          <a:prstGeom prst="rect">
            <a:avLst/>
          </a:prstGeom>
          <a:noFill/>
        </p:spPr>
        <p:txBody>
          <a:bodyPr wrap="square" rtlCol="0">
            <a:spAutoFit/>
          </a:bodyPr>
          <a:lstStyle/>
          <a:p>
            <a:pPr algn="ctr"/>
            <a:r>
              <a:rPr kumimoji="1" lang="ja-JP" altLang="en-US" sz="2000" dirty="0">
                <a:latin typeface="Meiryo UI" panose="020B0604030504040204" pitchFamily="50" charset="-128"/>
                <a:ea typeface="Meiryo UI" panose="020B0604030504040204" pitchFamily="50" charset="-128"/>
              </a:rPr>
              <a:t>一般社団法人兵庫県建築士事務所協会　</a:t>
            </a:r>
            <a:r>
              <a:rPr kumimoji="1" lang="en-US" altLang="ja-JP" sz="2000" dirty="0">
                <a:latin typeface="Meiryo UI" panose="020B0604030504040204" pitchFamily="50" charset="-128"/>
                <a:ea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rPr>
              <a:t>　兵庫県</a:t>
            </a:r>
            <a:endParaRPr kumimoji="1" lang="ja-JP" altLang="en-US" sz="2400" dirty="0">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5E4B5BB2-53F6-40F8-9925-B3B85BA2D087}"/>
              </a:ext>
            </a:extLst>
          </p:cNvPr>
          <p:cNvSpPr/>
          <p:nvPr/>
        </p:nvSpPr>
        <p:spPr>
          <a:xfrm>
            <a:off x="147915" y="724941"/>
            <a:ext cx="9665564" cy="1028225"/>
          </a:xfrm>
          <a:prstGeom prst="roundRect">
            <a:avLst>
              <a:gd name="adj" fmla="val 14779"/>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50"/>
          </a:p>
        </p:txBody>
      </p:sp>
      <p:sp>
        <p:nvSpPr>
          <p:cNvPr id="14" name="テキスト ボックス 13">
            <a:extLst>
              <a:ext uri="{FF2B5EF4-FFF2-40B4-BE49-F238E27FC236}">
                <a16:creationId xmlns:a16="http://schemas.microsoft.com/office/drawing/2014/main" id="{5DF72DBB-A47B-42E5-9781-167DF2D73EE9}"/>
              </a:ext>
            </a:extLst>
          </p:cNvPr>
          <p:cNvSpPr txBox="1"/>
          <p:nvPr/>
        </p:nvSpPr>
        <p:spPr>
          <a:xfrm>
            <a:off x="101406" y="1855415"/>
            <a:ext cx="9692109" cy="369332"/>
          </a:xfrm>
          <a:prstGeom prst="rect">
            <a:avLst/>
          </a:prstGeom>
          <a:solidFill>
            <a:srgbClr val="FCE6B6">
              <a:alpha val="49000"/>
            </a:srgbClr>
          </a:solidFill>
          <a:ln w="19050">
            <a:solidFill>
              <a:srgbClr val="FF9900"/>
            </a:solidFill>
          </a:ln>
        </p:spPr>
        <p:txBody>
          <a:bodyPr wrap="square">
            <a:spAutoFit/>
          </a:bodyPr>
          <a:lstStyle/>
          <a:p>
            <a:pPr algn="ctr"/>
            <a:r>
              <a:rPr lang="ja-JP" altLang="en-US" dirty="0">
                <a:latin typeface="Meiryo UI" panose="020B0604030504040204" pitchFamily="50" charset="-128"/>
                <a:ea typeface="Meiryo UI" panose="020B0604030504040204" pitchFamily="50" charset="-128"/>
              </a:rPr>
              <a:t>木造建築物の設計・施工に係る人材育成等に関する建築物木材利用促進協定</a:t>
            </a:r>
            <a:endParaRPr lang="en-US" altLang="ja-JP"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3E8CBC67-8EB2-41BA-B8E4-2B01256D4684}"/>
              </a:ext>
            </a:extLst>
          </p:cNvPr>
          <p:cNvSpPr/>
          <p:nvPr/>
        </p:nvSpPr>
        <p:spPr>
          <a:xfrm>
            <a:off x="76979" y="4665422"/>
            <a:ext cx="3564241" cy="764198"/>
          </a:xfrm>
          <a:prstGeom prst="rect">
            <a:avLst/>
          </a:prstGeom>
          <a:noFill/>
          <a:ln w="1905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50"/>
          </a:p>
        </p:txBody>
      </p:sp>
      <p:sp>
        <p:nvSpPr>
          <p:cNvPr id="16" name="テキスト ボックス 15">
            <a:extLst>
              <a:ext uri="{FF2B5EF4-FFF2-40B4-BE49-F238E27FC236}">
                <a16:creationId xmlns:a16="http://schemas.microsoft.com/office/drawing/2014/main" id="{9744D937-4B55-448F-A82F-1BD50964451A}"/>
              </a:ext>
            </a:extLst>
          </p:cNvPr>
          <p:cNvSpPr txBox="1"/>
          <p:nvPr/>
        </p:nvSpPr>
        <p:spPr>
          <a:xfrm>
            <a:off x="1" y="4690956"/>
            <a:ext cx="3641220" cy="738664"/>
          </a:xfrm>
          <a:prstGeom prst="rect">
            <a:avLst/>
          </a:prstGeom>
          <a:noFill/>
        </p:spPr>
        <p:txBody>
          <a:bodyPr wrap="square" rtlCol="0">
            <a:spAutoFit/>
          </a:bodyPr>
          <a:lstStyle/>
          <a:p>
            <a:pPr marL="116996"/>
            <a:r>
              <a:rPr kumimoji="1" lang="ja-JP" altLang="en-US" sz="1400" dirty="0">
                <a:latin typeface="Meiryo UI" panose="020B0604030504040204" pitchFamily="50" charset="-128"/>
                <a:ea typeface="Meiryo UI" panose="020B0604030504040204" pitchFamily="50" charset="-128"/>
              </a:rPr>
              <a:t>協定締結日：令和</a:t>
            </a:r>
            <a:r>
              <a:rPr kumimoji="1"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12</a:t>
            </a:r>
            <a:r>
              <a:rPr kumimoji="1" lang="ja-JP" altLang="en-US" sz="1400" dirty="0">
                <a:latin typeface="Meiryo UI" panose="020B0604030504040204" pitchFamily="50" charset="-128"/>
                <a:ea typeface="Meiryo UI" panose="020B0604030504040204" pitchFamily="50" charset="-128"/>
              </a:rPr>
              <a:t>日</a:t>
            </a:r>
            <a:endParaRPr kumimoji="1" lang="en-US" altLang="ja-JP" sz="1400" dirty="0">
              <a:latin typeface="Meiryo UI" panose="020B0604030504040204" pitchFamily="50" charset="-128"/>
              <a:ea typeface="Meiryo UI" panose="020B0604030504040204" pitchFamily="50" charset="-128"/>
            </a:endParaRPr>
          </a:p>
          <a:p>
            <a:pPr marL="116996"/>
            <a:r>
              <a:rPr kumimoji="1" lang="ja-JP" altLang="en-US" sz="1400" dirty="0">
                <a:latin typeface="Meiryo UI" panose="020B0604030504040204" pitchFamily="50" charset="-128"/>
                <a:ea typeface="Meiryo UI" panose="020B0604030504040204" pitchFamily="50" charset="-128"/>
              </a:rPr>
              <a:t>有効期間：</a:t>
            </a:r>
            <a:r>
              <a:rPr kumimoji="1" lang="ja-JP" altLang="en-US" sz="1200" dirty="0">
                <a:latin typeface="Meiryo UI" panose="020B0604030504040204" pitchFamily="50" charset="-128"/>
                <a:ea typeface="Meiryo UI" panose="020B0604030504040204" pitchFamily="50" charset="-128"/>
              </a:rPr>
              <a:t>協定締結日から令和</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年３月末まで</a:t>
            </a:r>
            <a:endParaRPr kumimoji="1" lang="en-US" altLang="ja-JP" sz="1400" dirty="0">
              <a:latin typeface="Meiryo UI" panose="020B0604030504040204" pitchFamily="50" charset="-128"/>
              <a:ea typeface="Meiryo UI" panose="020B0604030504040204" pitchFamily="50" charset="-128"/>
            </a:endParaRPr>
          </a:p>
          <a:p>
            <a:pPr marL="116996"/>
            <a:r>
              <a:rPr kumimoji="1" lang="ja-JP" altLang="en-US" sz="1400" dirty="0">
                <a:latin typeface="Meiryo UI" panose="020B0604030504040204" pitchFamily="50" charset="-128"/>
                <a:ea typeface="Meiryo UI" panose="020B0604030504040204" pitchFamily="50" charset="-128"/>
              </a:rPr>
              <a:t>対象区域：兵庫</a:t>
            </a:r>
            <a:r>
              <a:rPr lang="ja-JP" altLang="en-US" sz="1400" dirty="0">
                <a:latin typeface="Meiryo UI" panose="020B0604030504040204" pitchFamily="50" charset="-128"/>
                <a:ea typeface="Meiryo UI" panose="020B0604030504040204" pitchFamily="50" charset="-128"/>
              </a:rPr>
              <a:t>県</a:t>
            </a:r>
            <a:endParaRPr kumimoji="1" lang="ja-JP" altLang="en-US" sz="14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2EE87AD9-9619-4DE8-9C60-F5D13A4785AD}"/>
              </a:ext>
            </a:extLst>
          </p:cNvPr>
          <p:cNvSpPr txBox="1"/>
          <p:nvPr/>
        </p:nvSpPr>
        <p:spPr>
          <a:xfrm>
            <a:off x="127376" y="762595"/>
            <a:ext cx="9758085" cy="923330"/>
          </a:xfrm>
          <a:prstGeom prst="rect">
            <a:avLst/>
          </a:prstGeom>
          <a:noFill/>
        </p:spPr>
        <p:txBody>
          <a:bodyPr wrap="square" rtlCol="0">
            <a:spAutoFit/>
          </a:bodyPr>
          <a:lstStyle/>
          <a:p>
            <a:r>
              <a:rPr lang="ja-JP" altLang="en-US" dirty="0"/>
              <a:t>一般社団法人兵庫県建築士事務所協会は、木造建築物の設計・施工に係る人材育成や木造建築物の普及 活動等を推進し、兵庫県内の建築物における県産木材の利用を促進するため、兵庫県と協定を締結しました。</a:t>
            </a:r>
            <a:endParaRPr kumimoji="1" lang="ja-JP" altLang="en-US" dirty="0"/>
          </a:p>
        </p:txBody>
      </p:sp>
      <p:cxnSp>
        <p:nvCxnSpPr>
          <p:cNvPr id="18" name="直線コネクタ 17">
            <a:extLst>
              <a:ext uri="{FF2B5EF4-FFF2-40B4-BE49-F238E27FC236}">
                <a16:creationId xmlns:a16="http://schemas.microsoft.com/office/drawing/2014/main" id="{303D0BA1-C4FB-4067-8492-1CE3CCE6557C}"/>
              </a:ext>
            </a:extLst>
          </p:cNvPr>
          <p:cNvCxnSpPr/>
          <p:nvPr/>
        </p:nvCxnSpPr>
        <p:spPr>
          <a:xfrm>
            <a:off x="-20539" y="588772"/>
            <a:ext cx="9936000" cy="0"/>
          </a:xfrm>
          <a:prstGeom prst="line">
            <a:avLst/>
          </a:prstGeom>
          <a:ln w="44450">
            <a:solidFill>
              <a:srgbClr val="99CC0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D586E166-9B1C-48C7-BAF7-C1CC00F3FC22}"/>
              </a:ext>
            </a:extLst>
          </p:cNvPr>
          <p:cNvSpPr txBox="1"/>
          <p:nvPr/>
        </p:nvSpPr>
        <p:spPr>
          <a:xfrm>
            <a:off x="8121968" y="22377"/>
            <a:ext cx="1749710" cy="369332"/>
          </a:xfrm>
          <a:prstGeom prst="rect">
            <a:avLst/>
          </a:prstGeom>
          <a:noFill/>
          <a:ln>
            <a:noFill/>
          </a:ln>
        </p:spPr>
        <p:txBody>
          <a:bodyPr wrap="square" rtlCol="0">
            <a:spAutoFit/>
          </a:bodyPr>
          <a:lstStyle/>
          <a:p>
            <a:r>
              <a:rPr kumimoji="1" lang="en-US" altLang="ja-JP" dirty="0"/>
              <a:t>【</a:t>
            </a:r>
            <a:r>
              <a:rPr kumimoji="1" lang="ja-JP" altLang="en-US" dirty="0"/>
              <a:t>協定の概要</a:t>
            </a:r>
            <a:r>
              <a:rPr kumimoji="1" lang="en-US" altLang="ja-JP" dirty="0"/>
              <a:t>】</a:t>
            </a:r>
          </a:p>
        </p:txBody>
      </p:sp>
      <p:sp>
        <p:nvSpPr>
          <p:cNvPr id="2" name="テキスト ボックス 1">
            <a:extLst>
              <a:ext uri="{FF2B5EF4-FFF2-40B4-BE49-F238E27FC236}">
                <a16:creationId xmlns:a16="http://schemas.microsoft.com/office/drawing/2014/main" id="{7E393858-E0CE-C610-325D-3DA8F3325B98}"/>
              </a:ext>
            </a:extLst>
          </p:cNvPr>
          <p:cNvSpPr txBox="1"/>
          <p:nvPr/>
        </p:nvSpPr>
        <p:spPr>
          <a:xfrm>
            <a:off x="5138313" y="6492981"/>
            <a:ext cx="555120" cy="369332"/>
          </a:xfrm>
          <a:prstGeom prst="rect">
            <a:avLst/>
          </a:prstGeom>
          <a:noFill/>
        </p:spPr>
        <p:txBody>
          <a:bodyPr wrap="square" rtlCol="0">
            <a:spAutoFit/>
          </a:bodyPr>
          <a:lstStyle/>
          <a:p>
            <a:r>
              <a:rPr kumimoji="1" lang="ja-JP" altLang="en-US" dirty="0"/>
              <a:t>４</a:t>
            </a:r>
          </a:p>
        </p:txBody>
      </p:sp>
    </p:spTree>
    <p:extLst>
      <p:ext uri="{BB962C8B-B14F-4D97-AF65-F5344CB8AC3E}">
        <p14:creationId xmlns:p14="http://schemas.microsoft.com/office/powerpoint/2010/main" val="18646944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A792722A-4F95-4ECF-9749-318595CDB7F6}" vid="{731BDA0F-136C-442D-B7DC-3F6D557576C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blank</Template>
  <TotalTime>1294</TotalTime>
  <Words>328</Words>
  <Application>Microsoft Office PowerPoint</Application>
  <PresentationFormat>A4 210 x 297 mm</PresentationFormat>
  <Paragraphs>21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Arial Black</vt:lpstr>
      <vt:lpstr>Wingdings</vt:lpstr>
      <vt:lpstr>Office テーマ</vt:lpstr>
      <vt:lpstr>PowerPoint プレゼンテーション</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松下　和敬</dc:creator>
  <cp:lastModifiedBy>前野　考司</cp:lastModifiedBy>
  <cp:revision>62</cp:revision>
  <cp:lastPrinted>2023-12-21T04:35:13Z</cp:lastPrinted>
  <dcterms:created xsi:type="dcterms:W3CDTF">2023-12-19T02:41:03Z</dcterms:created>
  <dcterms:modified xsi:type="dcterms:W3CDTF">2025-11-13T02:55:11Z</dcterms:modified>
</cp:coreProperties>
</file>