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</p:sldIdLst>
  <p:sldSz cx="13208000" cy="9906000"/>
  <p:notesSz cx="6858000" cy="9906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4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FAC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1404" y="42"/>
      </p:cViewPr>
      <p:guideLst>
        <p:guide orient="horz" pos="2880"/>
        <p:guide pos="4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90600" y="3070861"/>
            <a:ext cx="1122680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81200" y="5547360"/>
            <a:ext cx="92456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Meiryo UI"/>
                <a:cs typeface="Meiryo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Meiryo UI"/>
                <a:cs typeface="Meiryo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60400" y="2278380"/>
            <a:ext cx="57454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802120" y="2278380"/>
            <a:ext cx="57454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7/4/2024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Meiryo UI"/>
                <a:cs typeface="Meiryo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7/4/2024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7/4/2024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k object 17"/>
          <p:cNvSpPr/>
          <p:nvPr/>
        </p:nvSpPr>
        <p:spPr>
          <a:xfrm>
            <a:off x="0" y="0"/>
            <a:ext cx="13208000" cy="541020"/>
          </a:xfrm>
          <a:custGeom>
            <a:avLst/>
            <a:gdLst/>
            <a:ahLst/>
            <a:cxnLst/>
            <a:rect l="l" t="t" r="r" b="b"/>
            <a:pathLst>
              <a:path w="6858000" h="541020">
                <a:moveTo>
                  <a:pt x="0" y="541020"/>
                </a:moveTo>
                <a:lnTo>
                  <a:pt x="6858000" y="541020"/>
                </a:lnTo>
                <a:lnTo>
                  <a:pt x="6858000" y="0"/>
                </a:lnTo>
                <a:lnTo>
                  <a:pt x="0" y="0"/>
                </a:lnTo>
                <a:lnTo>
                  <a:pt x="0" y="54102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18" name="bk object 18"/>
          <p:cNvSpPr/>
          <p:nvPr/>
        </p:nvSpPr>
        <p:spPr>
          <a:xfrm>
            <a:off x="0" y="0"/>
            <a:ext cx="13208000" cy="541020"/>
          </a:xfrm>
          <a:custGeom>
            <a:avLst/>
            <a:gdLst/>
            <a:ahLst/>
            <a:cxnLst/>
            <a:rect l="l" t="t" r="r" b="b"/>
            <a:pathLst>
              <a:path w="6858000" h="541020">
                <a:moveTo>
                  <a:pt x="0" y="541020"/>
                </a:moveTo>
                <a:lnTo>
                  <a:pt x="6858000" y="541020"/>
                </a:lnTo>
                <a:lnTo>
                  <a:pt x="6858000" y="0"/>
                </a:lnTo>
                <a:lnTo>
                  <a:pt x="0" y="0"/>
                </a:lnTo>
                <a:lnTo>
                  <a:pt x="0" y="541020"/>
                </a:lnTo>
                <a:close/>
              </a:path>
            </a:pathLst>
          </a:custGeom>
          <a:ln w="12699">
            <a:solidFill>
              <a:srgbClr val="6FAC46"/>
            </a:solidFill>
          </a:ln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24760" y="74931"/>
            <a:ext cx="7758477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Meiryo UI"/>
                <a:cs typeface="Meiryo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60400" y="2278380"/>
            <a:ext cx="118872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441800" y="9187180"/>
            <a:ext cx="42265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60400" y="9212580"/>
            <a:ext cx="30378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509760" y="9212580"/>
            <a:ext cx="30378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92450" y="70509"/>
            <a:ext cx="6934199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70" algn="ctr">
              <a:spcBef>
                <a:spcPts val="100"/>
              </a:spcBef>
            </a:pP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○○（宣言者名）</a:t>
            </a:r>
            <a:r>
              <a:rPr sz="2800" spc="-5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SDGs</a:t>
            </a:r>
            <a:r>
              <a:rPr sz="2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宣言</a:t>
            </a:r>
            <a:endParaRPr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65200" y="1630678"/>
            <a:ext cx="11201399" cy="7398016"/>
          </a:xfrm>
          <a:custGeom>
            <a:avLst/>
            <a:gdLst/>
            <a:ahLst/>
            <a:cxnLst/>
            <a:rect l="l" t="t" r="r" b="b"/>
            <a:pathLst>
              <a:path w="6690359" h="2407920">
                <a:moveTo>
                  <a:pt x="0" y="2407920"/>
                </a:moveTo>
                <a:lnTo>
                  <a:pt x="6690359" y="2407920"/>
                </a:lnTo>
                <a:lnTo>
                  <a:pt x="6690359" y="0"/>
                </a:lnTo>
                <a:lnTo>
                  <a:pt x="0" y="0"/>
                </a:lnTo>
                <a:lnTo>
                  <a:pt x="0" y="2407920"/>
                </a:lnTo>
                <a:close/>
              </a:path>
            </a:pathLst>
          </a:custGeom>
          <a:ln w="12699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003299" y="877306"/>
            <a:ext cx="11201399" cy="4718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>
              <a:lnSpc>
                <a:spcPct val="120400"/>
              </a:lnSpc>
            </a:pP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○○（宣言者名）</a:t>
            </a:r>
            <a:r>
              <a:rPr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は</a:t>
            </a:r>
            <a:r>
              <a:rPr lang="ja-JP" altLang="en-US" sz="2800" b="1" dirty="0" err="1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、</a:t>
            </a:r>
            <a:r>
              <a:rPr lang="ja-JP" altLang="en-US" sz="2800" b="1" spc="-5" dirty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持続可能な開発目標</a:t>
            </a:r>
            <a:r>
              <a:rPr sz="2800" b="1" spc="-20" dirty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（</a:t>
            </a:r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SDGs</a:t>
            </a:r>
            <a:r>
              <a:rPr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）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を支援しています</a:t>
            </a:r>
            <a:endParaRPr lang="ja-JP" altLang="en-US" sz="2800" dirty="0">
              <a:latin typeface="Meiryo UI" panose="020B0604030504040204" pitchFamily="50" charset="-128"/>
              <a:ea typeface="Meiryo UI" panose="020B0604030504040204" pitchFamily="50" charset="-128"/>
              <a:cs typeface="Meiryo UI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5F2E25D-ED86-A827-5771-04924EF9939C}"/>
              </a:ext>
            </a:extLst>
          </p:cNvPr>
          <p:cNvSpPr txBox="1"/>
          <p:nvPr/>
        </p:nvSpPr>
        <p:spPr>
          <a:xfrm>
            <a:off x="4737100" y="3586607"/>
            <a:ext cx="7086600" cy="5004000"/>
          </a:xfrm>
          <a:prstGeom prst="rect">
            <a:avLst/>
          </a:prstGeom>
          <a:noFill/>
          <a:ln w="19050">
            <a:solidFill>
              <a:srgbClr val="6FAC46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＜目指すゴール＞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No.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　　○○○○○○○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＜目指すゴールと自らの活動の関係＞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○○○○○○○○○○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＜取組＞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概要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具体的な内容（数値目標）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28834EB5-865E-CF72-5D0D-CAA6718F07C3}"/>
              </a:ext>
            </a:extLst>
          </p:cNvPr>
          <p:cNvSpPr txBox="1"/>
          <p:nvPr/>
        </p:nvSpPr>
        <p:spPr>
          <a:xfrm>
            <a:off x="1257299" y="2074005"/>
            <a:ext cx="106045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0805">
              <a:spcBef>
                <a:spcPts val="675"/>
              </a:spcBef>
              <a:tabLst>
                <a:tab pos="379095" algn="l"/>
              </a:tabLst>
            </a:pP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○○○○（宣言者の概要等）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5EB4398-B1B1-4102-BC37-7B997B809C8E}"/>
              </a:ext>
            </a:extLst>
          </p:cNvPr>
          <p:cNvSpPr txBox="1"/>
          <p:nvPr/>
        </p:nvSpPr>
        <p:spPr>
          <a:xfrm>
            <a:off x="1231900" y="3586607"/>
            <a:ext cx="3319779" cy="5004000"/>
          </a:xfrm>
          <a:prstGeom prst="rect">
            <a:avLst/>
          </a:prstGeom>
          <a:noFill/>
          <a:ln w="19050">
            <a:solidFill>
              <a:srgbClr val="6FAC46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写真や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SDGs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ロゴ等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※SDGs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ロゴ等の使用にあたっては、国連が定める使用ガイドラインをご確認ください。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112</Words>
  <Application>Microsoft Office PowerPoint</Application>
  <PresentationFormat>ユーザー設定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Meiryo UI</vt:lpstr>
      <vt:lpstr>Calibri</vt:lpstr>
      <vt:lpstr>Office Theme</vt:lpstr>
      <vt:lpstr>○○（宣言者名）SDGs宣言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2024-07-04T02:09:13Z</dcterms:created>
  <dcterms:modified xsi:type="dcterms:W3CDTF">2024-07-04T02:09:17Z</dcterms:modified>
</cp:coreProperties>
</file>