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3" r:id="rId9"/>
    <p:sldId id="276" r:id="rId10"/>
    <p:sldId id="278" r:id="rId11"/>
    <p:sldId id="279" r:id="rId12"/>
    <p:sldId id="281" r:id="rId1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66"/>
    <a:srgbClr val="FF7C80"/>
    <a:srgbClr val="00FF00"/>
    <a:srgbClr val="E9F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slide" Target="slides/slide12.xml" />
  <Relationship Id="rId18" Type="http://schemas.openxmlformats.org/officeDocument/2006/relationships/tableStyles" Target="tableStyle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slide" Target="slides/slide11.xml" />
  <Relationship Id="rId17" Type="http://schemas.openxmlformats.org/officeDocument/2006/relationships/theme" Target="theme/theme1.xml" />
  <Relationship Id="rId2" Type="http://schemas.openxmlformats.org/officeDocument/2006/relationships/slide" Target="slides/slide1.xml" />
  <Relationship Id="rId16" Type="http://schemas.openxmlformats.org/officeDocument/2006/relationships/viewProps" Target="viewProps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presProps" Target="presProps.xml" />
  <Relationship Id="rId10" Type="http://schemas.openxmlformats.org/officeDocument/2006/relationships/slide" Target="slides/slide9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notesMaster" Target="notesMasters/notesMaster1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446741-A523-4DFD-BAC9-F75CCD1DD2CE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0023F-98E6-484F-B33C-BA36821F1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7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F9547A-3FD5-400E-AC83-0E04083BB36D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267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5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52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2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0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4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74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96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8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14796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EF3F-322D-4E26-A4D2-C82B4D1BF558}" type="datetimeFigureOut">
              <a:rPr kumimoji="1" lang="ja-JP" altLang="en-US" smtClean="0"/>
              <a:t>2019/6/3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14EE-174E-44D3-B52D-67E961282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5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image" Target="../media/image1.jpeg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2.jpeg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jpeg" />
  <Relationship Id="rId2" Type="http://schemas.openxmlformats.org/officeDocument/2006/relationships/image" Target="../media/image13.jpeg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15.jpeg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g" />
  <Relationship Id="rId2" Type="http://schemas.openxmlformats.org/officeDocument/2006/relationships/image" Target="../media/image3.jpg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1.jpeg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jpg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jpeg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jpeg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jpeg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image" Target="../media/image9.jpeg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1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Osaka-svr\設計部\Ｃ件番\第40期\C-40162 西宮土木(委員会運営補助)\OTHRS\01_収集資料\02_発注者より\H260220_PPT作成用データ\極東さんへ\極東さんへ\西宮土木\国道２号付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3218133"/>
            <a:ext cx="4152529" cy="33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12" descr="C:\Users\m088676\Desktop\災害\写真\洪水後\Resized\DSCN08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2" y="3179180"/>
            <a:ext cx="4193064" cy="340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4297" y="244698"/>
            <a:ext cx="10285927" cy="293448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/>
              <a:t>　　　　　　　　　　　　　　　　　　　　　　　　　　　　　　　　       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き　</a:t>
            </a:r>
            <a:r>
              <a:rPr kumimoji="1" lang="ja-JP" altLang="en-US" sz="2800" dirty="0" err="1" smtClean="0">
                <a:solidFill>
                  <a:srgbClr val="FF0000"/>
                </a:solidFill>
              </a:rPr>
              <a:t>けん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   </a:t>
            </a:r>
            <a:r>
              <a:rPr kumimoji="1" lang="ja-JP" altLang="en-US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大雨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が降ったときの</a:t>
            </a:r>
            <a:r>
              <a:rPr kumimoji="1" lang="ja-JP" altLang="en-US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危険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と</a:t>
            </a:r>
            <a:r>
              <a:rPr kumimoji="1" lang="en-US" altLang="ja-JP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en-US" altLang="ja-JP" dirty="0" smtClean="0"/>
              <a:t>                     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たい さく</a:t>
            </a:r>
            <a:r>
              <a:rPr kumimoji="1" lang="ja-JP" altLang="en-US" sz="2800" dirty="0" smtClean="0"/>
              <a:t>　　　　  </a:t>
            </a:r>
            <a:r>
              <a:rPr kumimoji="1" lang="ja-JP" altLang="en-US" sz="2800" dirty="0" err="1" smtClean="0"/>
              <a:t>さぐ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　   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その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対策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を探ろう①</a:t>
            </a:r>
            <a:endParaRPr kumimoji="1" lang="ja-JP" altLang="en-US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8467" y="5201444"/>
            <a:ext cx="4866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兵庫県土整備部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土木局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総合治水課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2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総合治水　指導案\雨量グラ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923" y="212726"/>
            <a:ext cx="10515600" cy="88546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ea typeface="ＤＦ特太ゴシック体" panose="02010609000101010101" pitchFamily="1" charset="-128"/>
              </a:rPr>
              <a:t>２枚の写真を比べてみよう</a:t>
            </a:r>
            <a:endParaRPr kumimoji="1" lang="ja-JP" altLang="en-US" dirty="0">
              <a:ea typeface="ＤＦ特太ゴシック体" panose="02010609000101010101" pitchFamily="1" charset="-128"/>
            </a:endParaRPr>
          </a:p>
        </p:txBody>
      </p:sp>
      <p:pic>
        <p:nvPicPr>
          <p:cNvPr id="2050" name="Picture 2" descr="E:\総合治水　指導案\1964年（昭和39年）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1230923"/>
            <a:ext cx="5421000" cy="54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総合治水　指導案\航空写真（藤原台）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239666"/>
            <a:ext cx="6084275" cy="54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引き継ぎHD\ＨＤ学校文書\末成文書２０１８年度支援級\総合治水　指導案\画像\1964年（昭和39年）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4" y="0"/>
            <a:ext cx="684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引き継ぎHD\ＨＤ学校文書\末成文書２０１８年度支援級\総合治水　指導案\画像\航空写真（藤原台）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" y="0"/>
            <a:ext cx="6842752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04020" y="387032"/>
            <a:ext cx="1455420" cy="6083935"/>
          </a:xfrm>
        </p:spPr>
        <p:txBody>
          <a:bodyPr vert="eaVert">
            <a:no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道路（赤線）と川（青線）を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入れてみました。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32370" y="5726430"/>
            <a:ext cx="117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1964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と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現在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40325" y="1308735"/>
            <a:ext cx="1446550" cy="4240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 smtClean="0"/>
              <a:t>この２枚の写真から、</a:t>
            </a:r>
            <a:endParaRPr lang="en-US" altLang="ja-JP" sz="3200" dirty="0"/>
          </a:p>
          <a:p>
            <a:r>
              <a:rPr lang="ja-JP" altLang="en-US" sz="3200" dirty="0" smtClean="0"/>
              <a:t>　　何がわかりますか。</a:t>
            </a:r>
            <a:endParaRPr lang="ja-JP" altLang="en-US" sz="3200" dirty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040393" y="597859"/>
            <a:ext cx="5464769" cy="6011801"/>
            <a:chOff x="2040393" y="597859"/>
            <a:chExt cx="5464769" cy="6011801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495197" y="597859"/>
              <a:ext cx="4941883" cy="6011801"/>
              <a:chOff x="2421624" y="469025"/>
              <a:chExt cx="4941883" cy="6011801"/>
            </a:xfrm>
          </p:grpSpPr>
          <p:sp>
            <p:nvSpPr>
              <p:cNvPr id="8" name="円/楕円 7"/>
              <p:cNvSpPr/>
              <p:nvPr/>
            </p:nvSpPr>
            <p:spPr>
              <a:xfrm rot="1314821">
                <a:off x="2807001" y="2514271"/>
                <a:ext cx="1673220" cy="3966555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kumimoji="1" lang="ja-JP" altLang="en-US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テキスト ボックス 18"/>
              <p:cNvSpPr txBox="1"/>
              <p:nvPr/>
            </p:nvSpPr>
            <p:spPr>
              <a:xfrm>
                <a:off x="3368664" y="4002508"/>
                <a:ext cx="549894" cy="990079"/>
              </a:xfrm>
              <a:prstGeom prst="rect">
                <a:avLst/>
              </a:prstGeom>
              <a:solidFill>
                <a:srgbClr val="E9F82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vert="wordArtVertRtl"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kumimoji="1" lang="ja-JP" altLang="en-US" sz="2000" b="1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藤原台</a:t>
                </a:r>
              </a:p>
            </p:txBody>
          </p:sp>
          <p:sp>
            <p:nvSpPr>
              <p:cNvPr id="11" name="円/楕円 10"/>
              <p:cNvSpPr/>
              <p:nvPr/>
            </p:nvSpPr>
            <p:spPr>
              <a:xfrm rot="21253164">
                <a:off x="5373289" y="2036110"/>
                <a:ext cx="1518620" cy="2218103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kumimoji="1" lang="ja-JP" altLang="en-US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テキスト ボックス 21"/>
              <p:cNvSpPr txBox="1"/>
              <p:nvPr/>
            </p:nvSpPr>
            <p:spPr>
              <a:xfrm>
                <a:off x="5894136" y="2650121"/>
                <a:ext cx="513410" cy="900246"/>
              </a:xfrm>
              <a:prstGeom prst="rect">
                <a:avLst/>
              </a:prstGeom>
              <a:solidFill>
                <a:srgbClr val="E9F82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vert="wordArtVertRtl"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kumimoji="1" lang="ja-JP" altLang="en-US" sz="1800" b="1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山口町</a:t>
                </a:r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17744866">
                <a:off x="5103936" y="4136354"/>
                <a:ext cx="1409109" cy="3110033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kumimoji="1" lang="ja-JP" altLang="en-US" sz="11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テキスト ボックス 20"/>
              <p:cNvSpPr txBox="1"/>
              <p:nvPr/>
            </p:nvSpPr>
            <p:spPr>
              <a:xfrm>
                <a:off x="5231613" y="5513519"/>
                <a:ext cx="958917" cy="400110"/>
              </a:xfrm>
              <a:prstGeom prst="rect">
                <a:avLst/>
              </a:prstGeom>
              <a:solidFill>
                <a:srgbClr val="E9F82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kumimoji="1" lang="ja-JP" altLang="en-US" sz="2000" b="1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有野台</a:t>
                </a:r>
              </a:p>
            </p:txBody>
          </p:sp>
          <p:sp>
            <p:nvSpPr>
              <p:cNvPr id="18" name="テキスト ボックス 24"/>
              <p:cNvSpPr txBox="1"/>
              <p:nvPr/>
            </p:nvSpPr>
            <p:spPr>
              <a:xfrm>
                <a:off x="2421624" y="1940160"/>
                <a:ext cx="1274580" cy="46166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r>
                  <a:rPr kumimoji="1" lang="ja-JP" altLang="en-US" sz="1200" dirty="0">
                    <a:solidFill>
                      <a:srgbClr val="FF0000"/>
                    </a:solidFill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神有カントリー</a:t>
                </a:r>
                <a:endParaRPr kumimoji="1" lang="en-US" altLang="ja-JP" sz="1200" dirty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  <a:p>
                <a:pPr marL="0" indent="0" algn="ctr"/>
                <a:r>
                  <a:rPr kumimoji="1" lang="ja-JP" altLang="en-US" sz="1200" dirty="0">
                    <a:solidFill>
                      <a:srgbClr val="FF0000"/>
                    </a:solidFill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クラブ</a:t>
                </a: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5854563" y="834992"/>
                <a:ext cx="556071" cy="1072090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kumimoji="1" lang="ja-JP" altLang="en-US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5380003" y="469025"/>
                <a:ext cx="1481570" cy="307777"/>
              </a:xfrm>
              <a:prstGeom prst="rect">
                <a:avLst/>
              </a:prstGeom>
              <a:solidFill>
                <a:srgbClr val="E9F826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>
                    <a:solidFill>
                      <a:srgbClr val="FF0000"/>
                    </a:solidFill>
                  </a:rPr>
                  <a:t>西宮北インター</a:t>
                </a:r>
              </a:p>
            </p:txBody>
          </p:sp>
        </p:grpSp>
        <p:sp>
          <p:nvSpPr>
            <p:cNvPr id="23" name="円/楕円 22"/>
            <p:cNvSpPr/>
            <p:nvPr/>
          </p:nvSpPr>
          <p:spPr>
            <a:xfrm rot="1314821">
              <a:off x="2040393" y="2499224"/>
              <a:ext cx="1431839" cy="22988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kumimoji="1" lang="ja-JP" altLang="en-US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 rot="19242709">
              <a:off x="6073323" y="4373389"/>
              <a:ext cx="1431839" cy="166686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kumimoji="1" lang="ja-JP" altLang="en-US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テキスト ボックス 24"/>
            <p:cNvSpPr txBox="1"/>
            <p:nvPr/>
          </p:nvSpPr>
          <p:spPr>
            <a:xfrm>
              <a:off x="5959983" y="4075507"/>
              <a:ext cx="1480130" cy="461665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kumimoji="1" lang="ja-JP" altLang="en-US" sz="1200" b="1" dirty="0" smtClean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つるやカントリー</a:t>
              </a:r>
              <a:endParaRPr kumimoji="1" lang="en-US" altLang="ja-JP" sz="12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pPr marL="0" indent="0" algn="ctr"/>
              <a:r>
                <a:rPr kumimoji="1" lang="ja-JP" altLang="en-US" sz="1200" b="1" dirty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クラブ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1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31821"/>
            <a:ext cx="10515600" cy="1030310"/>
          </a:xfrm>
        </p:spPr>
        <p:txBody>
          <a:bodyPr/>
          <a:lstStyle/>
          <a:p>
            <a:pPr algn="ctr"/>
            <a:r>
              <a:rPr kumimoji="1" lang="ja-JP" altLang="en-US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ある県内の高校の運動場の写真です</a:t>
            </a:r>
            <a:endParaRPr kumimoji="1" lang="ja-JP" altLang="en-US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9" y="1567734"/>
            <a:ext cx="5542880" cy="415397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31" y="1567734"/>
            <a:ext cx="5534410" cy="41539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36879" y="6027311"/>
            <a:ext cx="91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この２枚の写真から気づいたこと</a:t>
            </a:r>
            <a:r>
              <a:rPr lang="ja-JP" altLang="en-US" sz="2400" dirty="0" smtClean="0"/>
              <a:t>を意見交換</a:t>
            </a:r>
            <a:r>
              <a:rPr kumimoji="1" lang="ja-JP" altLang="en-US" sz="2400" dirty="0" smtClean="0"/>
              <a:t>しましょう。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0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2" descr="C:\Users\m088676\Desktop\災害\写真\洪水後\Resized\DSCN08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1" y="1940568"/>
            <a:ext cx="5348465" cy="434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2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8090389" y="6448429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B1752-85C5-41F4-9D9C-FC48DE8F74AD}" type="slidenum">
              <a:rPr lang="ja-JP" altLang="en-US" sz="200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sz="2000" dirty="0">
              <a:solidFill>
                <a:srgbClr val="898989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96861" y="1323920"/>
            <a:ext cx="3974778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２０１３年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台風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号による出水状況</a:t>
            </a:r>
          </a:p>
        </p:txBody>
      </p:sp>
      <p:pic>
        <p:nvPicPr>
          <p:cNvPr id="5126" name="Picture 3" descr="\\Osaka-svr\設計部\Ｃ件番\第40期\C-40162 西宮土木(委員会運営補助)\OTHRS\01_収集資料\02_発注者より\H260220_PPT作成用データ\極東さんへ\極東さんへ\西宮土木\国道２号付近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7" y="1925439"/>
            <a:ext cx="5367704" cy="4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97320" y="2108425"/>
            <a:ext cx="830874" cy="2873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CC"/>
              </a:gs>
            </a:gsLst>
          </a:gradFill>
          <a:ln>
            <a:solidFill>
              <a:schemeClr val="tx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平常時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380724" y="2108425"/>
            <a:ext cx="830873" cy="2873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CC"/>
              </a:gs>
            </a:gsLst>
          </a:gradFill>
          <a:ln>
            <a:solidFill>
              <a:schemeClr val="tx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出水時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9225974" y="4152427"/>
            <a:ext cx="693127" cy="273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対角する 2 つの角を丸めた四角形 17"/>
          <p:cNvSpPr/>
          <p:nvPr/>
        </p:nvSpPr>
        <p:spPr>
          <a:xfrm>
            <a:off x="9919101" y="1316092"/>
            <a:ext cx="1434699" cy="479676"/>
          </a:xfrm>
          <a:prstGeom prst="round2Diag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zh-TW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国道</a:t>
            </a:r>
            <a:r>
              <a:rPr lang="en-US" altLang="zh-TW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zh-TW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号付近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772508" y="3930148"/>
            <a:ext cx="797169" cy="2016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タイトル 1"/>
          <p:cNvSpPr txBox="1">
            <a:spLocks/>
          </p:cNvSpPr>
          <p:nvPr/>
        </p:nvSpPr>
        <p:spPr>
          <a:xfrm>
            <a:off x="843882" y="0"/>
            <a:ext cx="10515600" cy="1194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水害はとても恐ろしい！</a:t>
            </a:r>
            <a:endParaRPr lang="ja-JP" altLang="en-US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793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473" y="2894572"/>
            <a:ext cx="10515600" cy="1664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 smtClean="0"/>
              <a:t>私たちの身近でもおこる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水害の被害を見ていきましょう。</a:t>
            </a:r>
            <a:endParaRPr kumimoji="1" lang="ja-JP" altLang="en-US" dirty="0"/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696532" y="1110836"/>
            <a:ext cx="10515600" cy="1104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兵庫県各地の水害被害</a:t>
            </a:r>
            <a:endParaRPr lang="ja-JP" altLang="en-US" sz="48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8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3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0" y="3322177"/>
            <a:ext cx="4488461" cy="3364090"/>
          </a:xfrm>
          <a:prstGeom prst="rect">
            <a:avLst/>
          </a:prstGeom>
        </p:spPr>
      </p:pic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xfrm>
            <a:off x="4890373" y="5469406"/>
            <a:ext cx="1814662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阿舎利川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（宍粟市）</a:t>
            </a:r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086081" y="248498"/>
            <a:ext cx="6296696" cy="107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２０１８年夏　大雨被害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0" y="248498"/>
            <a:ext cx="4488461" cy="336634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915955" y="1436752"/>
            <a:ext cx="3561625" cy="4979057"/>
            <a:chOff x="6915955" y="1436752"/>
            <a:chExt cx="3561625" cy="4979057"/>
          </a:xfrm>
        </p:grpSpPr>
        <p:pic>
          <p:nvPicPr>
            <p:cNvPr id="9" name="Picture 66" descr="hyougomap2"/>
            <p:cNvPicPr>
              <a:picLocks noChangeAspect="1" noChangeArrowheads="1"/>
            </p:cNvPicPr>
            <p:nvPr/>
          </p:nvPicPr>
          <p:blipFill>
            <a:blip r:embed="rId4">
              <a:lum brigh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955" y="1436752"/>
              <a:ext cx="3561625" cy="49790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Oval 67"/>
            <p:cNvSpPr>
              <a:spLocks noChangeArrowheads="1"/>
            </p:cNvSpPr>
            <p:nvPr/>
          </p:nvSpPr>
          <p:spPr bwMode="auto">
            <a:xfrm>
              <a:off x="7717735" y="2805845"/>
              <a:ext cx="216000" cy="21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</p:grpSp>
    </p:spTree>
    <p:extLst>
      <p:ext uri="{BB962C8B-B14F-4D97-AF65-F5344CB8AC3E}">
        <p14:creationId xmlns:p14="http://schemas.microsoft.com/office/powerpoint/2010/main" val="31068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111</Words>
  <Application>Microsoft Office PowerPoint</Application>
  <PresentationFormat>ユーザー設定</PresentationFormat>
  <Paragraphs>36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　　　　　　　　　　　　　　　　　　　　　　　　　　　　　　　　        き　けん 　   大雨が降ったときの危険と                      たい さく　　　　  さぐ 　　　   その対策を探ろう①</vt:lpstr>
      <vt:lpstr>ある県内の高校の運動場の写真です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２枚の写真を比べてみよう</vt:lpstr>
      <vt:lpstr>PowerPoint プレゼンテーション</vt:lpstr>
    </vt:vector>
  </TitlesOfParts>
  <Company>宝塚市教育委員会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き　けん 　 大雨が降ったときの危険と                      たい さく　　　　  さぐ 　　　　その対策を探ろう</dc:title>
  <dc:creator>後藤　勝徳</dc:creator>
  <cp:lastModifiedBy>武庫川総合治水室1　 </cp:lastModifiedBy>
  <cp:revision>48</cp:revision>
  <cp:lastPrinted>2019-03-29T01:15:53Z</cp:lastPrinted>
  <dcterms:created xsi:type="dcterms:W3CDTF">2018-07-30T23:47:23Z</dcterms:created>
  <dcterms:modified xsi:type="dcterms:W3CDTF">2019-06-03T07:23:40Z</dcterms:modified>
</cp:coreProperties>
</file>