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703" autoAdjust="0"/>
  </p:normalViewPr>
  <p:slideViewPr>
    <p:cSldViewPr>
      <p:cViewPr>
        <p:scale>
          <a:sx n="100" d="100"/>
          <a:sy n="100" d="100"/>
        </p:scale>
        <p:origin x="-1872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47" cy="496732"/>
          </a:xfrm>
          <a:prstGeom prst="rect">
            <a:avLst/>
          </a:prstGeom>
        </p:spPr>
        <p:txBody>
          <a:bodyPr vert="horz" lIns="92099" tIns="46049" rIns="92099" bIns="4604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6732"/>
          </a:xfrm>
          <a:prstGeom prst="rect">
            <a:avLst/>
          </a:prstGeom>
        </p:spPr>
        <p:txBody>
          <a:bodyPr vert="horz" lIns="92099" tIns="46049" rIns="92099" bIns="46049" rtlCol="0"/>
          <a:lstStyle>
            <a:lvl1pPr algn="r">
              <a:defRPr sz="1200"/>
            </a:lvl1pPr>
          </a:lstStyle>
          <a:p>
            <a:fld id="{7C0D9C32-40B0-4782-A308-A21A36D11CA2}" type="datetimeFigureOut">
              <a:rPr kumimoji="1" lang="ja-JP" altLang="en-US" smtClean="0"/>
              <a:t>2019/3/20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9" tIns="46049" rIns="92099" bIns="4604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289" y="4714954"/>
            <a:ext cx="5439101" cy="4467387"/>
          </a:xfrm>
          <a:prstGeom prst="rect">
            <a:avLst/>
          </a:prstGeom>
        </p:spPr>
        <p:txBody>
          <a:bodyPr vert="horz" lIns="92099" tIns="46049" rIns="92099" bIns="46049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310"/>
            <a:ext cx="2946247" cy="496731"/>
          </a:xfrm>
          <a:prstGeom prst="rect">
            <a:avLst/>
          </a:prstGeom>
        </p:spPr>
        <p:txBody>
          <a:bodyPr vert="horz" lIns="92099" tIns="46049" rIns="92099" bIns="4604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826" y="9428310"/>
            <a:ext cx="2946246" cy="496731"/>
          </a:xfrm>
          <a:prstGeom prst="rect">
            <a:avLst/>
          </a:prstGeom>
        </p:spPr>
        <p:txBody>
          <a:bodyPr vert="horz" lIns="92099" tIns="46049" rIns="92099" bIns="46049" rtlCol="0" anchor="b"/>
          <a:lstStyle>
            <a:lvl1pPr algn="r">
              <a:defRPr sz="1200"/>
            </a:lvl1pPr>
          </a:lstStyle>
          <a:p>
            <a:fld id="{65BC5AC6-46FD-47B2-B3C7-8FD43CA644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5036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57907F-DE8E-4F6A-A916-16C6AFDF39E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6190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C9F470-52C6-4C09-80EB-D97E2DD77E0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7089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E99D97-7D8F-44E3-9EF6-C24A5AD25B6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4545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661079-DDF9-4D90-8407-7DAD5EF91D5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544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D3F96A-247D-4F91-A640-D5396D46D88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8490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1ADB1-C83E-44C8-9F6F-4BDF2530C2A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7866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123263-0726-4D56-9571-AB84E82BEEF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419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1F2EF-CAB1-43B5-8608-5C023B129E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56098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8EFEB7-E3B2-4B21-A69E-BA5D01F0171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3181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05CC12-DBC5-44EF-BE7B-4DB592413EB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04958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5F75F-97A0-4F05-91BD-A85F0E8C23D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43284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A59F140-3963-499E-996D-14D93824DF7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png"/><Relationship Id="rId26" Type="http://schemas.openxmlformats.org/officeDocument/2006/relationships/image" Target="../media/image12.png"/><Relationship Id="rId39" Type="http://schemas.openxmlformats.org/officeDocument/2006/relationships/image" Target="../media/image22.jpeg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image" Target="../media/image15.png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png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oleObject" Target="../embeddings/oleObject15.bin"/><Relationship Id="rId38" Type="http://schemas.openxmlformats.org/officeDocument/2006/relationships/image" Target="../media/image21.jpe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.png"/><Relationship Id="rId20" Type="http://schemas.openxmlformats.org/officeDocument/2006/relationships/image" Target="../media/image9.png"/><Relationship Id="rId29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1.png"/><Relationship Id="rId32" Type="http://schemas.openxmlformats.org/officeDocument/2006/relationships/image" Target="../media/image17.png"/><Relationship Id="rId37" Type="http://schemas.openxmlformats.org/officeDocument/2006/relationships/image" Target="../media/image20.jpeg"/><Relationship Id="rId40" Type="http://schemas.openxmlformats.org/officeDocument/2006/relationships/image" Target="../media/image23.jpeg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3.png"/><Relationship Id="rId36" Type="http://schemas.openxmlformats.org/officeDocument/2006/relationships/image" Target="../media/image19.jpeg"/><Relationship Id="rId10" Type="http://schemas.openxmlformats.org/officeDocument/2006/relationships/image" Target="../media/image4.png"/><Relationship Id="rId19" Type="http://schemas.openxmlformats.org/officeDocument/2006/relationships/oleObject" Target="../embeddings/oleObject9.bin"/><Relationship Id="rId31" Type="http://schemas.openxmlformats.org/officeDocument/2006/relationships/image" Target="../media/image16.png"/><Relationship Id="rId4" Type="http://schemas.openxmlformats.org/officeDocument/2006/relationships/image" Target="../media/image1.png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png"/><Relationship Id="rId22" Type="http://schemas.openxmlformats.org/officeDocument/2006/relationships/image" Target="../media/image10.png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4.png"/><Relationship Id="rId35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23097" y="168276"/>
            <a:ext cx="180022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b="1" dirty="0" smtClean="0"/>
              <a:t>４　兵庫の一日</a:t>
            </a:r>
            <a:endParaRPr lang="ja-JP" altLang="en-US" b="1" dirty="0"/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549276" y="827089"/>
            <a:ext cx="649288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出生</a:t>
            </a:r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2492376" y="827089"/>
            <a:ext cx="649288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死亡</a:t>
            </a:r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4581525" y="900113"/>
            <a:ext cx="649288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1000" b="1" dirty="0">
                <a:solidFill>
                  <a:schemeClr val="accent2"/>
                </a:solidFill>
              </a:rPr>
              <a:t>交通事故</a:t>
            </a:r>
            <a:r>
              <a:rPr lang="en-US" altLang="ja-JP" sz="1000" b="1" dirty="0">
                <a:solidFill>
                  <a:schemeClr val="accent2"/>
                </a:solidFill>
              </a:rPr>
              <a:t>(</a:t>
            </a:r>
            <a:r>
              <a:rPr lang="ja-JP" altLang="en-US" sz="1000" b="1" dirty="0">
                <a:solidFill>
                  <a:schemeClr val="accent2"/>
                </a:solidFill>
              </a:rPr>
              <a:t>人身事故）</a:t>
            </a:r>
          </a:p>
          <a:p>
            <a:r>
              <a:rPr lang="ja-JP" altLang="en-US" sz="1000" b="1" dirty="0">
                <a:solidFill>
                  <a:schemeClr val="accent2"/>
                </a:solidFill>
              </a:rPr>
              <a:t>発生件数</a:t>
            </a:r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549276" y="1835152"/>
            <a:ext cx="649288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婚姻</a:t>
            </a:r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2420939" y="1835152"/>
            <a:ext cx="649287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離婚</a:t>
            </a:r>
          </a:p>
        </p:txBody>
      </p:sp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4581525" y="1908177"/>
            <a:ext cx="649288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火災発生</a:t>
            </a:r>
          </a:p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件数</a:t>
            </a:r>
          </a:p>
        </p:txBody>
      </p:sp>
      <p:sp>
        <p:nvSpPr>
          <p:cNvPr id="4120" name="Rectangle 24"/>
          <p:cNvSpPr>
            <a:spLocks noChangeArrowheads="1"/>
          </p:cNvSpPr>
          <p:nvPr/>
        </p:nvSpPr>
        <p:spPr bwMode="auto">
          <a:xfrm>
            <a:off x="549275" y="3851278"/>
            <a:ext cx="647700" cy="14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新設住宅</a:t>
            </a:r>
          </a:p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着工戸数</a:t>
            </a:r>
          </a:p>
        </p:txBody>
      </p:sp>
      <p:sp>
        <p:nvSpPr>
          <p:cNvPr id="4122" name="Rectangle 26"/>
          <p:cNvSpPr>
            <a:spLocks noChangeArrowheads="1"/>
          </p:cNvSpPr>
          <p:nvPr/>
        </p:nvSpPr>
        <p:spPr bwMode="auto">
          <a:xfrm>
            <a:off x="2351933" y="3849688"/>
            <a:ext cx="865139" cy="28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000" b="1" dirty="0" smtClean="0">
                <a:solidFill>
                  <a:schemeClr val="accent2"/>
                </a:solidFill>
              </a:rPr>
              <a:t>献血者数</a:t>
            </a:r>
            <a:endParaRPr lang="ja-JP" altLang="en-US" sz="1000" b="1" dirty="0">
              <a:solidFill>
                <a:schemeClr val="accent2"/>
              </a:solidFill>
            </a:endParaRPr>
          </a:p>
        </p:txBody>
      </p:sp>
      <p:sp>
        <p:nvSpPr>
          <p:cNvPr id="4123" name="Rectangle 27"/>
          <p:cNvSpPr>
            <a:spLocks noChangeArrowheads="1"/>
          </p:cNvSpPr>
          <p:nvPr/>
        </p:nvSpPr>
        <p:spPr bwMode="auto">
          <a:xfrm>
            <a:off x="4652963" y="3851277"/>
            <a:ext cx="649287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救急出場</a:t>
            </a:r>
          </a:p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件数</a:t>
            </a:r>
          </a:p>
        </p:txBody>
      </p:sp>
      <p:sp>
        <p:nvSpPr>
          <p:cNvPr id="4124" name="Rectangle 28"/>
          <p:cNvSpPr>
            <a:spLocks noChangeArrowheads="1"/>
          </p:cNvSpPr>
          <p:nvPr/>
        </p:nvSpPr>
        <p:spPr bwMode="auto">
          <a:xfrm>
            <a:off x="477838" y="4859340"/>
            <a:ext cx="792164" cy="288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000" b="1" dirty="0">
                <a:solidFill>
                  <a:schemeClr val="accent2"/>
                </a:solidFill>
              </a:rPr>
              <a:t>旅券発給</a:t>
            </a:r>
          </a:p>
          <a:p>
            <a:pPr algn="ctr"/>
            <a:r>
              <a:rPr lang="ja-JP" altLang="en-US" sz="1000" b="1" dirty="0">
                <a:solidFill>
                  <a:schemeClr val="accent2"/>
                </a:solidFill>
              </a:rPr>
              <a:t>件数</a:t>
            </a:r>
          </a:p>
        </p:txBody>
      </p:sp>
      <p:sp>
        <p:nvSpPr>
          <p:cNvPr id="4126" name="Rectangle 30"/>
          <p:cNvSpPr>
            <a:spLocks noChangeArrowheads="1"/>
          </p:cNvSpPr>
          <p:nvPr/>
        </p:nvSpPr>
        <p:spPr bwMode="auto">
          <a:xfrm>
            <a:off x="2420940" y="4859337"/>
            <a:ext cx="1223962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1000" b="1" dirty="0" smtClean="0">
                <a:solidFill>
                  <a:schemeClr val="accent2"/>
                </a:solidFill>
              </a:rPr>
              <a:t>観光入込客数</a:t>
            </a:r>
            <a:endParaRPr lang="ja-JP" altLang="en-US" sz="1000" b="1" dirty="0">
              <a:solidFill>
                <a:schemeClr val="accent2"/>
              </a:solidFill>
            </a:endParaRPr>
          </a:p>
        </p:txBody>
      </p:sp>
      <p:sp>
        <p:nvSpPr>
          <p:cNvPr id="4127" name="Rectangle 31"/>
          <p:cNvSpPr>
            <a:spLocks noChangeArrowheads="1"/>
          </p:cNvSpPr>
          <p:nvPr/>
        </p:nvSpPr>
        <p:spPr bwMode="auto">
          <a:xfrm>
            <a:off x="4581525" y="4859340"/>
            <a:ext cx="935038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000" b="1" dirty="0">
                <a:solidFill>
                  <a:schemeClr val="accent2"/>
                </a:solidFill>
              </a:rPr>
              <a:t>明石海峡大橋</a:t>
            </a:r>
          </a:p>
          <a:p>
            <a:pPr algn="ctr"/>
            <a:r>
              <a:rPr lang="ja-JP" altLang="en-US" sz="1000" b="1" dirty="0">
                <a:solidFill>
                  <a:schemeClr val="accent2"/>
                </a:solidFill>
              </a:rPr>
              <a:t>交通量</a:t>
            </a:r>
          </a:p>
        </p:txBody>
      </p:sp>
      <p:sp>
        <p:nvSpPr>
          <p:cNvPr id="4128" name="Rectangle 32"/>
          <p:cNvSpPr>
            <a:spLocks noChangeArrowheads="1"/>
          </p:cNvSpPr>
          <p:nvPr/>
        </p:nvSpPr>
        <p:spPr bwMode="auto">
          <a:xfrm>
            <a:off x="620714" y="6948489"/>
            <a:ext cx="649287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000" b="1" dirty="0">
                <a:solidFill>
                  <a:schemeClr val="accent2"/>
                </a:solidFill>
              </a:rPr>
              <a:t>公立図書館</a:t>
            </a:r>
          </a:p>
          <a:p>
            <a:pPr algn="ctr"/>
            <a:r>
              <a:rPr lang="ja-JP" altLang="en-US" sz="1000" b="1" dirty="0">
                <a:solidFill>
                  <a:schemeClr val="accent2"/>
                </a:solidFill>
              </a:rPr>
              <a:t>貸出冊数</a:t>
            </a:r>
          </a:p>
        </p:txBody>
      </p:sp>
      <p:sp>
        <p:nvSpPr>
          <p:cNvPr id="4130" name="Rectangle 34"/>
          <p:cNvSpPr>
            <a:spLocks noChangeArrowheads="1"/>
          </p:cNvSpPr>
          <p:nvPr/>
        </p:nvSpPr>
        <p:spPr bwMode="auto">
          <a:xfrm>
            <a:off x="2492376" y="6948489"/>
            <a:ext cx="649288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新規求職</a:t>
            </a:r>
          </a:p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申込件数</a:t>
            </a:r>
          </a:p>
        </p:txBody>
      </p:sp>
      <p:sp>
        <p:nvSpPr>
          <p:cNvPr id="4131" name="Rectangle 35"/>
          <p:cNvSpPr>
            <a:spLocks noChangeArrowheads="1"/>
          </p:cNvSpPr>
          <p:nvPr/>
        </p:nvSpPr>
        <p:spPr bwMode="auto">
          <a:xfrm>
            <a:off x="4581525" y="6948489"/>
            <a:ext cx="649288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企業倒産</a:t>
            </a:r>
          </a:p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件数</a:t>
            </a:r>
          </a:p>
        </p:txBody>
      </p:sp>
      <p:sp>
        <p:nvSpPr>
          <p:cNvPr id="4133" name="Rectangle 37"/>
          <p:cNvSpPr>
            <a:spLocks noChangeArrowheads="1"/>
          </p:cNvSpPr>
          <p:nvPr/>
        </p:nvSpPr>
        <p:spPr bwMode="auto">
          <a:xfrm>
            <a:off x="549277" y="2916240"/>
            <a:ext cx="792163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000" b="1" dirty="0">
                <a:solidFill>
                  <a:schemeClr val="accent2"/>
                </a:solidFill>
              </a:rPr>
              <a:t>他都道府県</a:t>
            </a:r>
          </a:p>
          <a:p>
            <a:pPr algn="ctr"/>
            <a:r>
              <a:rPr lang="ja-JP" altLang="en-US" sz="1000" b="1" dirty="0">
                <a:solidFill>
                  <a:schemeClr val="accent2"/>
                </a:solidFill>
              </a:rPr>
              <a:t>からの転入</a:t>
            </a:r>
          </a:p>
        </p:txBody>
      </p:sp>
      <p:sp>
        <p:nvSpPr>
          <p:cNvPr id="4134" name="Rectangle 38"/>
          <p:cNvSpPr>
            <a:spLocks noChangeArrowheads="1"/>
          </p:cNvSpPr>
          <p:nvPr/>
        </p:nvSpPr>
        <p:spPr bwMode="auto">
          <a:xfrm>
            <a:off x="2492376" y="2916240"/>
            <a:ext cx="649288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他都道府県</a:t>
            </a:r>
          </a:p>
          <a:p>
            <a:pPr algn="ctr"/>
            <a:r>
              <a:rPr lang="ja-JP" altLang="en-US" sz="1000" b="1" dirty="0" err="1">
                <a:solidFill>
                  <a:schemeClr val="accent2"/>
                </a:solidFill>
              </a:rPr>
              <a:t>への</a:t>
            </a:r>
            <a:r>
              <a:rPr lang="ja-JP" altLang="en-US" sz="1000" b="1" dirty="0">
                <a:solidFill>
                  <a:schemeClr val="accent2"/>
                </a:solidFill>
              </a:rPr>
              <a:t>転出</a:t>
            </a:r>
          </a:p>
        </p:txBody>
      </p:sp>
      <p:sp>
        <p:nvSpPr>
          <p:cNvPr id="4135" name="Rectangle 39"/>
          <p:cNvSpPr>
            <a:spLocks noChangeArrowheads="1"/>
          </p:cNvSpPr>
          <p:nvPr/>
        </p:nvSpPr>
        <p:spPr bwMode="auto">
          <a:xfrm>
            <a:off x="4581525" y="2916240"/>
            <a:ext cx="649288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000" b="1" dirty="0">
                <a:solidFill>
                  <a:schemeClr val="accent2"/>
                </a:solidFill>
              </a:rPr>
              <a:t>刑法犯</a:t>
            </a:r>
          </a:p>
          <a:p>
            <a:pPr algn="ctr"/>
            <a:r>
              <a:rPr lang="ja-JP" altLang="en-US" sz="1000" b="1" dirty="0">
                <a:solidFill>
                  <a:schemeClr val="accent2"/>
                </a:solidFill>
              </a:rPr>
              <a:t>認知件数</a:t>
            </a:r>
          </a:p>
        </p:txBody>
      </p:sp>
      <p:sp>
        <p:nvSpPr>
          <p:cNvPr id="4137" name="Rectangle 41"/>
          <p:cNvSpPr>
            <a:spLocks noChangeArrowheads="1"/>
          </p:cNvSpPr>
          <p:nvPr/>
        </p:nvSpPr>
        <p:spPr bwMode="auto">
          <a:xfrm>
            <a:off x="620714" y="5940425"/>
            <a:ext cx="649287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外国貿易船</a:t>
            </a:r>
          </a:p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入港数</a:t>
            </a:r>
          </a:p>
        </p:txBody>
      </p:sp>
      <p:sp>
        <p:nvSpPr>
          <p:cNvPr id="4138" name="Rectangle 42"/>
          <p:cNvSpPr>
            <a:spLocks noChangeArrowheads="1"/>
          </p:cNvSpPr>
          <p:nvPr/>
        </p:nvSpPr>
        <p:spPr bwMode="auto">
          <a:xfrm>
            <a:off x="2565402" y="5867401"/>
            <a:ext cx="649288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鉄道乗車人員</a:t>
            </a:r>
          </a:p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（ＪＲ西日本）</a:t>
            </a:r>
          </a:p>
        </p:txBody>
      </p:sp>
      <p:sp>
        <p:nvSpPr>
          <p:cNvPr id="4139" name="Rectangle 43"/>
          <p:cNvSpPr>
            <a:spLocks noChangeArrowheads="1"/>
          </p:cNvSpPr>
          <p:nvPr/>
        </p:nvSpPr>
        <p:spPr bwMode="auto">
          <a:xfrm>
            <a:off x="4581527" y="5795965"/>
            <a:ext cx="1008063" cy="14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000" b="1">
                <a:solidFill>
                  <a:schemeClr val="accent2"/>
                </a:solidFill>
              </a:rPr>
              <a:t>スーパー販売額</a:t>
            </a:r>
          </a:p>
        </p:txBody>
      </p:sp>
      <p:graphicFrame>
        <p:nvGraphicFramePr>
          <p:cNvPr id="4145" name="Object 49"/>
          <p:cNvGraphicFramePr>
            <a:graphicFrameLocks noChangeAspect="1"/>
          </p:cNvGraphicFramePr>
          <p:nvPr/>
        </p:nvGraphicFramePr>
        <p:xfrm>
          <a:off x="5661027" y="971552"/>
          <a:ext cx="576263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6" name="Photo Editor 写真" r:id="rId3" imgW="800212" imgH="800212" progId="MSPhotoEd.3">
                  <p:embed/>
                </p:oleObj>
              </mc:Choice>
              <mc:Fallback>
                <p:oleObj name="Photo Editor 写真" r:id="rId3" imgW="800212" imgH="800212" progId="MSPhotoEd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1027" y="971552"/>
                        <a:ext cx="576263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48" name="Object 52"/>
          <p:cNvGraphicFramePr>
            <a:graphicFrameLocks noChangeAspect="1"/>
          </p:cNvGraphicFramePr>
          <p:nvPr/>
        </p:nvGraphicFramePr>
        <p:xfrm>
          <a:off x="5589588" y="1908175"/>
          <a:ext cx="584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7" name="Photo Editor 写真" r:id="rId5" imgW="800212" imgH="800212" progId="MSPhotoEd.3">
                  <p:embed/>
                </p:oleObj>
              </mc:Choice>
              <mc:Fallback>
                <p:oleObj name="Photo Editor 写真" r:id="rId5" imgW="800212" imgH="800212" progId="MSPhotoEd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9588" y="1908175"/>
                        <a:ext cx="584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49" name="Object 53"/>
          <p:cNvGraphicFramePr>
            <a:graphicFrameLocks noChangeAspect="1"/>
          </p:cNvGraphicFramePr>
          <p:nvPr/>
        </p:nvGraphicFramePr>
        <p:xfrm>
          <a:off x="1628777" y="2916241"/>
          <a:ext cx="65722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8" name="Photo Editor 写真" r:id="rId7" imgW="800212" imgH="800212" progId="MSPhotoEd.3">
                  <p:embed/>
                </p:oleObj>
              </mc:Choice>
              <mc:Fallback>
                <p:oleObj name="Photo Editor 写真" r:id="rId7" imgW="800212" imgH="800212" progId="MSPhotoEd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777" y="2916241"/>
                        <a:ext cx="657225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0" name="Object 54"/>
          <p:cNvGraphicFramePr>
            <a:graphicFrameLocks noChangeAspect="1"/>
          </p:cNvGraphicFramePr>
          <p:nvPr/>
        </p:nvGraphicFramePr>
        <p:xfrm>
          <a:off x="3716340" y="2916240"/>
          <a:ext cx="655637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9" name="Photo Editor 写真" r:id="rId9" imgW="800212" imgH="800212" progId="MSPhotoEd.3">
                  <p:embed/>
                </p:oleObj>
              </mc:Choice>
              <mc:Fallback>
                <p:oleObj name="Photo Editor 写真" r:id="rId9" imgW="800212" imgH="800212" progId="MSPhotoEd.3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40" y="2916240"/>
                        <a:ext cx="655637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1" name="Object 55"/>
          <p:cNvGraphicFramePr>
            <a:graphicFrameLocks noChangeAspect="1"/>
          </p:cNvGraphicFramePr>
          <p:nvPr/>
        </p:nvGraphicFramePr>
        <p:xfrm>
          <a:off x="5589588" y="2916239"/>
          <a:ext cx="584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0" name="Photo Editor 写真" r:id="rId11" imgW="800212" imgH="800212" progId="MSPhotoEd.3">
                  <p:embed/>
                </p:oleObj>
              </mc:Choice>
              <mc:Fallback>
                <p:oleObj name="Photo Editor 写真" r:id="rId11" imgW="800212" imgH="800212" progId="MSPhotoEd.3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9588" y="2916239"/>
                        <a:ext cx="584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2" name="Object 56"/>
          <p:cNvGraphicFramePr>
            <a:graphicFrameLocks noChangeAspect="1"/>
          </p:cNvGraphicFramePr>
          <p:nvPr/>
        </p:nvGraphicFramePr>
        <p:xfrm>
          <a:off x="1700215" y="3779840"/>
          <a:ext cx="585787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1" name="Photo Editor 写真" r:id="rId13" imgW="800212" imgH="800212" progId="MSPhotoEd.3">
                  <p:embed/>
                </p:oleObj>
              </mc:Choice>
              <mc:Fallback>
                <p:oleObj name="Photo Editor 写真" r:id="rId13" imgW="800212" imgH="800212" progId="MSPhotoEd.3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0215" y="3779840"/>
                        <a:ext cx="585787" cy="585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3" name="Object 57"/>
          <p:cNvGraphicFramePr>
            <a:graphicFrameLocks noChangeAspect="1"/>
          </p:cNvGraphicFramePr>
          <p:nvPr/>
        </p:nvGraphicFramePr>
        <p:xfrm>
          <a:off x="3644900" y="3851275"/>
          <a:ext cx="69373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2" name="Photo Editor 写真" r:id="rId15" imgW="980952" imgH="771429" progId="MSPhotoEd.3">
                  <p:embed/>
                </p:oleObj>
              </mc:Choice>
              <mc:Fallback>
                <p:oleObj name="Photo Editor 写真" r:id="rId15" imgW="980952" imgH="771429" progId="MSPhotoEd.3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3851275"/>
                        <a:ext cx="693738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4" name="Object 58"/>
          <p:cNvGraphicFramePr>
            <a:graphicFrameLocks noChangeAspect="1"/>
          </p:cNvGraphicFramePr>
          <p:nvPr/>
        </p:nvGraphicFramePr>
        <p:xfrm>
          <a:off x="5516563" y="3851276"/>
          <a:ext cx="582612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3" name="Photo Editor 写真" r:id="rId17" imgW="800212" imgH="800212" progId="MSPhotoEd.3">
                  <p:embed/>
                </p:oleObj>
              </mc:Choice>
              <mc:Fallback>
                <p:oleObj name="Photo Editor 写真" r:id="rId17" imgW="800212" imgH="800212" progId="MSPhotoEd.3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6563" y="3851276"/>
                        <a:ext cx="582612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5" name="Object 59"/>
          <p:cNvGraphicFramePr>
            <a:graphicFrameLocks noChangeAspect="1"/>
          </p:cNvGraphicFramePr>
          <p:nvPr/>
        </p:nvGraphicFramePr>
        <p:xfrm>
          <a:off x="1557338" y="4787902"/>
          <a:ext cx="776287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4" name="Photo Editor 写真" r:id="rId19" imgW="1352381" imgH="1190476" progId="MSPhotoEd.3">
                  <p:embed/>
                </p:oleObj>
              </mc:Choice>
              <mc:Fallback>
                <p:oleObj name="Photo Editor 写真" r:id="rId19" imgW="1352381" imgH="1190476" progId="MSPhotoEd.3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7338" y="4787902"/>
                        <a:ext cx="776287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6" name="Object 60"/>
          <p:cNvGraphicFramePr>
            <a:graphicFrameLocks noChangeAspect="1"/>
          </p:cNvGraphicFramePr>
          <p:nvPr/>
        </p:nvGraphicFramePr>
        <p:xfrm>
          <a:off x="5661027" y="4787900"/>
          <a:ext cx="582613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5" name="Photo Editor 写真" r:id="rId21" imgW="800212" imgH="800212" progId="MSPhotoEd.3">
                  <p:embed/>
                </p:oleObj>
              </mc:Choice>
              <mc:Fallback>
                <p:oleObj name="Photo Editor 写真" r:id="rId21" imgW="800212" imgH="800212" progId="MSPhotoEd.3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1027" y="4787900"/>
                        <a:ext cx="582613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7" name="Object 61"/>
          <p:cNvGraphicFramePr>
            <a:graphicFrameLocks noChangeAspect="1"/>
          </p:cNvGraphicFramePr>
          <p:nvPr/>
        </p:nvGraphicFramePr>
        <p:xfrm>
          <a:off x="1700213" y="5867400"/>
          <a:ext cx="584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6" name="Photo Editor 写真" r:id="rId23" imgW="800212" imgH="800212" progId="MSPhotoEd.3">
                  <p:embed/>
                </p:oleObj>
              </mc:Choice>
              <mc:Fallback>
                <p:oleObj name="Photo Editor 写真" r:id="rId23" imgW="800212" imgH="800212" progId="MSPhotoEd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0213" y="5867400"/>
                        <a:ext cx="584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9" name="Object 63"/>
          <p:cNvGraphicFramePr>
            <a:graphicFrameLocks noChangeAspect="1"/>
          </p:cNvGraphicFramePr>
          <p:nvPr/>
        </p:nvGraphicFramePr>
        <p:xfrm>
          <a:off x="1628777" y="6877052"/>
          <a:ext cx="7207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7" name="Photo Editor 写真" r:id="rId25" imgW="1057423" imgH="790476" progId="MSPhotoEd.3">
                  <p:embed/>
                </p:oleObj>
              </mc:Choice>
              <mc:Fallback>
                <p:oleObj name="Photo Editor 写真" r:id="rId25" imgW="1057423" imgH="790476" progId="MSPhotoEd.3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777" y="6877052"/>
                        <a:ext cx="72072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0" name="Object 64"/>
          <p:cNvGraphicFramePr>
            <a:graphicFrameLocks noChangeAspect="1"/>
          </p:cNvGraphicFramePr>
          <p:nvPr/>
        </p:nvGraphicFramePr>
        <p:xfrm>
          <a:off x="3789365" y="6948490"/>
          <a:ext cx="52863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8" name="Photo Editor 写真" r:id="rId27" imgW="1171429" imgH="1409897" progId="MSPhotoEd.3">
                  <p:embed/>
                </p:oleObj>
              </mc:Choice>
              <mc:Fallback>
                <p:oleObj name="Photo Editor 写真" r:id="rId27" imgW="1171429" imgH="1409897" progId="MSPhotoEd.3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9365" y="6948490"/>
                        <a:ext cx="528637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1" name="Object 65"/>
          <p:cNvGraphicFramePr>
            <a:graphicFrameLocks noChangeAspect="1"/>
          </p:cNvGraphicFramePr>
          <p:nvPr/>
        </p:nvGraphicFramePr>
        <p:xfrm>
          <a:off x="5516563" y="6948488"/>
          <a:ext cx="677862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9" name="Photo Editor 写真" r:id="rId29" imgW="676369" imgH="542857" progId="MSPhotoEd.3">
                  <p:embed/>
                </p:oleObj>
              </mc:Choice>
              <mc:Fallback>
                <p:oleObj name="Photo Editor 写真" r:id="rId29" imgW="676369" imgH="542857" progId="MSPhotoEd.3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6563" y="6948488"/>
                        <a:ext cx="677862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64" name="Text Box 68"/>
          <p:cNvSpPr txBox="1">
            <a:spLocks noChangeArrowheads="1"/>
          </p:cNvSpPr>
          <p:nvPr/>
        </p:nvSpPr>
        <p:spPr bwMode="auto">
          <a:xfrm>
            <a:off x="3068640" y="8101015"/>
            <a:ext cx="331152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000"/>
              <a:t>※</a:t>
            </a:r>
            <a:r>
              <a:rPr lang="ja-JP" altLang="en-US" sz="1000"/>
              <a:t>数値は、年・年度数を、年間日数で除した単純平均です。</a:t>
            </a:r>
          </a:p>
        </p:txBody>
      </p:sp>
      <p:sp>
        <p:nvSpPr>
          <p:cNvPr id="4165" name="Text Box 69"/>
          <p:cNvSpPr txBox="1">
            <a:spLocks noChangeArrowheads="1"/>
          </p:cNvSpPr>
          <p:nvPr/>
        </p:nvSpPr>
        <p:spPr bwMode="auto">
          <a:xfrm>
            <a:off x="1340818" y="1547813"/>
            <a:ext cx="100806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 smtClean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/</a:t>
            </a:r>
            <a:r>
              <a:rPr lang="en-US" altLang="ja-JP" sz="800" dirty="0" smtClean="0"/>
              <a:t>119</a:t>
            </a:r>
            <a:r>
              <a:rPr lang="ja-JP" altLang="en-US" sz="800" dirty="0" smtClean="0"/>
              <a:t>人</a:t>
            </a:r>
            <a:r>
              <a:rPr lang="en-US" altLang="ja-JP" sz="800" dirty="0"/>
              <a:t>】</a:t>
            </a:r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3500440" y="1547813"/>
            <a:ext cx="100806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/</a:t>
            </a:r>
            <a:r>
              <a:rPr lang="en-US" altLang="ja-JP" sz="800" dirty="0" smtClean="0"/>
              <a:t>151</a:t>
            </a:r>
            <a:r>
              <a:rPr lang="ja-JP" altLang="en-US" sz="800" dirty="0" smtClean="0"/>
              <a:t>人</a:t>
            </a:r>
            <a:r>
              <a:rPr lang="en-US" altLang="ja-JP" sz="800" dirty="0"/>
              <a:t>】</a:t>
            </a:r>
          </a:p>
        </p:txBody>
      </p:sp>
      <p:sp>
        <p:nvSpPr>
          <p:cNvPr id="4167" name="Text Box 71"/>
          <p:cNvSpPr txBox="1">
            <a:spLocks noChangeArrowheads="1"/>
          </p:cNvSpPr>
          <p:nvPr/>
        </p:nvSpPr>
        <p:spPr bwMode="auto">
          <a:xfrm>
            <a:off x="5373688" y="1547813"/>
            <a:ext cx="100806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</a:t>
            </a:r>
            <a:r>
              <a:rPr lang="en-US" altLang="ja-JP" sz="800" dirty="0" smtClean="0"/>
              <a:t>/75</a:t>
            </a:r>
            <a:r>
              <a:rPr lang="ja-JP" altLang="en-US" sz="800" dirty="0" smtClean="0"/>
              <a:t>件</a:t>
            </a:r>
            <a:r>
              <a:rPr lang="en-US" altLang="ja-JP" sz="800" dirty="0"/>
              <a:t>】</a:t>
            </a:r>
          </a:p>
        </p:txBody>
      </p:sp>
      <p:sp>
        <p:nvSpPr>
          <p:cNvPr id="4168" name="Text Box 72"/>
          <p:cNvSpPr txBox="1">
            <a:spLocks noChangeArrowheads="1"/>
          </p:cNvSpPr>
          <p:nvPr/>
        </p:nvSpPr>
        <p:spPr bwMode="auto">
          <a:xfrm>
            <a:off x="1484314" y="2555876"/>
            <a:ext cx="100806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/</a:t>
            </a:r>
            <a:r>
              <a:rPr lang="en-US" altLang="ja-JP" sz="800" dirty="0" smtClean="0"/>
              <a:t>71</a:t>
            </a:r>
            <a:r>
              <a:rPr lang="ja-JP" altLang="en-US" sz="800" dirty="0" smtClean="0"/>
              <a:t>組</a:t>
            </a:r>
            <a:r>
              <a:rPr lang="en-US" altLang="ja-JP" sz="800" dirty="0"/>
              <a:t>】</a:t>
            </a:r>
          </a:p>
        </p:txBody>
      </p:sp>
      <p:sp>
        <p:nvSpPr>
          <p:cNvPr id="4169" name="Text Box 73"/>
          <p:cNvSpPr txBox="1">
            <a:spLocks noChangeArrowheads="1"/>
          </p:cNvSpPr>
          <p:nvPr/>
        </p:nvSpPr>
        <p:spPr bwMode="auto">
          <a:xfrm>
            <a:off x="3573463" y="2555876"/>
            <a:ext cx="100806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/</a:t>
            </a:r>
            <a:r>
              <a:rPr lang="en-US" altLang="ja-JP" sz="800" dirty="0" smtClean="0"/>
              <a:t>25</a:t>
            </a:r>
            <a:r>
              <a:rPr lang="ja-JP" altLang="en-US" sz="800" dirty="0" smtClean="0"/>
              <a:t>組</a:t>
            </a:r>
            <a:r>
              <a:rPr lang="en-US" altLang="ja-JP" sz="800" dirty="0"/>
              <a:t>】</a:t>
            </a:r>
          </a:p>
        </p:txBody>
      </p:sp>
      <p:sp>
        <p:nvSpPr>
          <p:cNvPr id="4170" name="Text Box 74"/>
          <p:cNvSpPr txBox="1">
            <a:spLocks noChangeArrowheads="1"/>
          </p:cNvSpPr>
          <p:nvPr/>
        </p:nvSpPr>
        <p:spPr bwMode="auto">
          <a:xfrm>
            <a:off x="5373690" y="2555875"/>
            <a:ext cx="10795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 smtClean="0"/>
              <a:t>平成</a:t>
            </a:r>
            <a:r>
              <a:rPr lang="en-US" altLang="ja-JP" sz="800" smtClean="0"/>
              <a:t>27</a:t>
            </a:r>
            <a:r>
              <a:rPr lang="ja-JP" altLang="en-US" sz="800" smtClean="0"/>
              <a:t>年</a:t>
            </a:r>
            <a:r>
              <a:rPr lang="en-US" altLang="ja-JP" sz="800" dirty="0" smtClean="0"/>
              <a:t>/4.4</a:t>
            </a:r>
            <a:r>
              <a:rPr lang="ja-JP" altLang="en-US" sz="800" dirty="0" smtClean="0"/>
              <a:t>件</a:t>
            </a:r>
            <a:r>
              <a:rPr lang="en-US" altLang="ja-JP" sz="800" dirty="0"/>
              <a:t>】</a:t>
            </a:r>
          </a:p>
        </p:txBody>
      </p:sp>
      <p:sp>
        <p:nvSpPr>
          <p:cNvPr id="4171" name="Text Box 75"/>
          <p:cNvSpPr txBox="1">
            <a:spLocks noChangeArrowheads="1"/>
          </p:cNvSpPr>
          <p:nvPr/>
        </p:nvSpPr>
        <p:spPr bwMode="auto">
          <a:xfrm>
            <a:off x="1412876" y="3492500"/>
            <a:ext cx="100806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/</a:t>
            </a:r>
            <a:r>
              <a:rPr lang="en-US" altLang="ja-JP" sz="800" dirty="0" smtClean="0"/>
              <a:t>235</a:t>
            </a:r>
            <a:r>
              <a:rPr lang="ja-JP" altLang="en-US" sz="800" dirty="0" smtClean="0"/>
              <a:t>人</a:t>
            </a:r>
            <a:r>
              <a:rPr lang="en-US" altLang="ja-JP" sz="800" dirty="0"/>
              <a:t>】</a:t>
            </a:r>
          </a:p>
        </p:txBody>
      </p:sp>
      <p:sp>
        <p:nvSpPr>
          <p:cNvPr id="4172" name="Text Box 76"/>
          <p:cNvSpPr txBox="1">
            <a:spLocks noChangeArrowheads="1"/>
          </p:cNvSpPr>
          <p:nvPr/>
        </p:nvSpPr>
        <p:spPr bwMode="auto">
          <a:xfrm>
            <a:off x="3500440" y="3492500"/>
            <a:ext cx="100806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/</a:t>
            </a:r>
            <a:r>
              <a:rPr lang="en-US" altLang="ja-JP" sz="800" dirty="0" smtClean="0"/>
              <a:t>253</a:t>
            </a:r>
            <a:r>
              <a:rPr lang="ja-JP" altLang="en-US" sz="800" dirty="0" smtClean="0"/>
              <a:t>人</a:t>
            </a:r>
            <a:r>
              <a:rPr lang="en-US" altLang="ja-JP" sz="800" dirty="0"/>
              <a:t>】</a:t>
            </a:r>
          </a:p>
        </p:txBody>
      </p:sp>
      <p:sp>
        <p:nvSpPr>
          <p:cNvPr id="4173" name="Text Box 77"/>
          <p:cNvSpPr txBox="1">
            <a:spLocks noChangeArrowheads="1"/>
          </p:cNvSpPr>
          <p:nvPr/>
        </p:nvSpPr>
        <p:spPr bwMode="auto">
          <a:xfrm>
            <a:off x="5373688" y="3419475"/>
            <a:ext cx="100806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</a:t>
            </a:r>
            <a:r>
              <a:rPr lang="en-US" altLang="ja-JP" sz="800" dirty="0" smtClean="0"/>
              <a:t>/145</a:t>
            </a:r>
            <a:r>
              <a:rPr lang="ja-JP" altLang="en-US" sz="800" dirty="0" smtClean="0"/>
              <a:t>件</a:t>
            </a:r>
            <a:r>
              <a:rPr lang="en-US" altLang="ja-JP" sz="800" dirty="0"/>
              <a:t>】</a:t>
            </a:r>
          </a:p>
        </p:txBody>
      </p:sp>
      <p:sp>
        <p:nvSpPr>
          <p:cNvPr id="4174" name="Text Box 78"/>
          <p:cNvSpPr txBox="1">
            <a:spLocks noChangeArrowheads="1"/>
          </p:cNvSpPr>
          <p:nvPr/>
        </p:nvSpPr>
        <p:spPr bwMode="auto">
          <a:xfrm>
            <a:off x="1412876" y="4500563"/>
            <a:ext cx="100806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</a:t>
            </a:r>
            <a:r>
              <a:rPr lang="en-US" altLang="ja-JP" sz="800" dirty="0" smtClean="0"/>
              <a:t>/</a:t>
            </a:r>
            <a:r>
              <a:rPr lang="en-US" altLang="ja-JP" sz="800" dirty="0"/>
              <a:t>94</a:t>
            </a:r>
            <a:r>
              <a:rPr lang="ja-JP" altLang="en-US" sz="800" dirty="0" smtClean="0"/>
              <a:t>戸</a:t>
            </a:r>
            <a:r>
              <a:rPr lang="en-US" altLang="ja-JP" sz="800" dirty="0"/>
              <a:t>】</a:t>
            </a:r>
          </a:p>
        </p:txBody>
      </p:sp>
      <p:sp>
        <p:nvSpPr>
          <p:cNvPr id="4175" name="Text Box 79"/>
          <p:cNvSpPr txBox="1">
            <a:spLocks noChangeArrowheads="1"/>
          </p:cNvSpPr>
          <p:nvPr/>
        </p:nvSpPr>
        <p:spPr bwMode="auto">
          <a:xfrm>
            <a:off x="3357565" y="4500563"/>
            <a:ext cx="115093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年度</a:t>
            </a:r>
            <a:r>
              <a:rPr lang="en-US" altLang="ja-JP" sz="800" dirty="0"/>
              <a:t>/</a:t>
            </a:r>
            <a:r>
              <a:rPr lang="en-US" altLang="ja-JP" sz="800" dirty="0" smtClean="0"/>
              <a:t>576</a:t>
            </a:r>
            <a:r>
              <a:rPr lang="ja-JP" altLang="en-US" sz="800" dirty="0" smtClean="0"/>
              <a:t>人</a:t>
            </a:r>
            <a:r>
              <a:rPr lang="en-US" altLang="ja-JP" sz="800" dirty="0"/>
              <a:t>】</a:t>
            </a:r>
          </a:p>
        </p:txBody>
      </p:sp>
      <p:sp>
        <p:nvSpPr>
          <p:cNvPr id="4176" name="Text Box 80"/>
          <p:cNvSpPr txBox="1">
            <a:spLocks noChangeArrowheads="1"/>
          </p:cNvSpPr>
          <p:nvPr/>
        </p:nvSpPr>
        <p:spPr bwMode="auto">
          <a:xfrm>
            <a:off x="5373690" y="4500563"/>
            <a:ext cx="115093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</a:t>
            </a:r>
            <a:r>
              <a:rPr lang="en-US" altLang="ja-JP" sz="800" dirty="0" smtClean="0"/>
              <a:t>/756</a:t>
            </a:r>
            <a:r>
              <a:rPr lang="ja-JP" altLang="en-US" sz="800" dirty="0" smtClean="0"/>
              <a:t>件</a:t>
            </a:r>
            <a:r>
              <a:rPr lang="en-US" altLang="ja-JP" sz="800" dirty="0"/>
              <a:t>】</a:t>
            </a:r>
          </a:p>
        </p:txBody>
      </p:sp>
      <p:sp>
        <p:nvSpPr>
          <p:cNvPr id="4177" name="Text Box 81"/>
          <p:cNvSpPr txBox="1">
            <a:spLocks noChangeArrowheads="1"/>
          </p:cNvSpPr>
          <p:nvPr/>
        </p:nvSpPr>
        <p:spPr bwMode="auto">
          <a:xfrm>
            <a:off x="1412875" y="5508625"/>
            <a:ext cx="115093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</a:t>
            </a:r>
            <a:r>
              <a:rPr lang="en-US" altLang="ja-JP" sz="800" dirty="0" smtClean="0"/>
              <a:t>/505</a:t>
            </a:r>
            <a:r>
              <a:rPr lang="ja-JP" altLang="en-US" sz="800" dirty="0" smtClean="0"/>
              <a:t>件</a:t>
            </a:r>
            <a:r>
              <a:rPr lang="en-US" altLang="ja-JP" sz="800" dirty="0"/>
              <a:t>】</a:t>
            </a:r>
          </a:p>
        </p:txBody>
      </p:sp>
      <p:sp>
        <p:nvSpPr>
          <p:cNvPr id="4178" name="Text Box 82"/>
          <p:cNvSpPr txBox="1">
            <a:spLocks noChangeArrowheads="1"/>
          </p:cNvSpPr>
          <p:nvPr/>
        </p:nvSpPr>
        <p:spPr bwMode="auto">
          <a:xfrm>
            <a:off x="3284538" y="5508625"/>
            <a:ext cx="129381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27</a:t>
            </a:r>
            <a:r>
              <a:rPr lang="ja-JP" altLang="en-US" sz="800" dirty="0" smtClean="0"/>
              <a:t>年度</a:t>
            </a:r>
            <a:r>
              <a:rPr lang="en-US" altLang="ja-JP" sz="800" dirty="0" smtClean="0"/>
              <a:t>/379</a:t>
            </a:r>
            <a:r>
              <a:rPr lang="ja-JP" altLang="en-US" sz="800" dirty="0" smtClean="0"/>
              <a:t>千人</a:t>
            </a:r>
            <a:r>
              <a:rPr lang="en-US" altLang="ja-JP" sz="800" dirty="0" smtClean="0"/>
              <a:t>】</a:t>
            </a:r>
            <a:endParaRPr lang="en-US" altLang="ja-JP" sz="800" dirty="0"/>
          </a:p>
        </p:txBody>
      </p:sp>
      <p:sp>
        <p:nvSpPr>
          <p:cNvPr id="4179" name="Text Box 83"/>
          <p:cNvSpPr txBox="1">
            <a:spLocks noChangeArrowheads="1"/>
          </p:cNvSpPr>
          <p:nvPr/>
        </p:nvSpPr>
        <p:spPr bwMode="auto">
          <a:xfrm>
            <a:off x="5157790" y="5508625"/>
            <a:ext cx="129381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年度</a:t>
            </a:r>
            <a:r>
              <a:rPr lang="en-US" altLang="ja-JP" sz="800" dirty="0"/>
              <a:t>/</a:t>
            </a:r>
            <a:r>
              <a:rPr lang="en-US" altLang="ja-JP" sz="800" dirty="0" smtClean="0"/>
              <a:t>36,600</a:t>
            </a:r>
            <a:r>
              <a:rPr lang="ja-JP" altLang="en-US" sz="800" dirty="0" smtClean="0"/>
              <a:t>台</a:t>
            </a:r>
            <a:r>
              <a:rPr lang="en-US" altLang="ja-JP" sz="800" dirty="0"/>
              <a:t>】</a:t>
            </a:r>
          </a:p>
        </p:txBody>
      </p:sp>
      <p:sp>
        <p:nvSpPr>
          <p:cNvPr id="4180" name="Text Box 84"/>
          <p:cNvSpPr txBox="1">
            <a:spLocks noChangeArrowheads="1"/>
          </p:cNvSpPr>
          <p:nvPr/>
        </p:nvSpPr>
        <p:spPr bwMode="auto">
          <a:xfrm>
            <a:off x="1484313" y="6588125"/>
            <a:ext cx="115093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/</a:t>
            </a:r>
            <a:r>
              <a:rPr lang="en-US" altLang="ja-JP" sz="800" dirty="0" smtClean="0"/>
              <a:t>24</a:t>
            </a:r>
            <a:r>
              <a:rPr lang="ja-JP" altLang="en-US" sz="800" dirty="0" smtClean="0"/>
              <a:t>隻</a:t>
            </a:r>
            <a:r>
              <a:rPr lang="en-US" altLang="ja-JP" sz="800" dirty="0"/>
              <a:t>】</a:t>
            </a:r>
          </a:p>
        </p:txBody>
      </p:sp>
      <p:sp>
        <p:nvSpPr>
          <p:cNvPr id="4181" name="Text Box 85"/>
          <p:cNvSpPr txBox="1">
            <a:spLocks noChangeArrowheads="1"/>
          </p:cNvSpPr>
          <p:nvPr/>
        </p:nvSpPr>
        <p:spPr bwMode="auto">
          <a:xfrm>
            <a:off x="3141665" y="6588125"/>
            <a:ext cx="1438275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 smtClean="0"/>
              <a:t>平成</a:t>
            </a:r>
            <a:r>
              <a:rPr lang="en-US" altLang="ja-JP" sz="800" dirty="0" smtClean="0"/>
              <a:t>27</a:t>
            </a:r>
            <a:r>
              <a:rPr lang="ja-JP" altLang="en-US" sz="800" dirty="0" smtClean="0"/>
              <a:t>年度</a:t>
            </a:r>
            <a:r>
              <a:rPr lang="en-US" altLang="ja-JP" sz="800" dirty="0"/>
              <a:t>/</a:t>
            </a:r>
            <a:r>
              <a:rPr lang="en-US" altLang="ja-JP" sz="800" dirty="0" smtClean="0"/>
              <a:t>1,136,924</a:t>
            </a:r>
            <a:r>
              <a:rPr lang="ja-JP" altLang="en-US" sz="800" dirty="0" smtClean="0"/>
              <a:t>人</a:t>
            </a:r>
            <a:r>
              <a:rPr lang="en-US" altLang="ja-JP" sz="800" dirty="0"/>
              <a:t>】</a:t>
            </a:r>
          </a:p>
        </p:txBody>
      </p:sp>
      <p:sp>
        <p:nvSpPr>
          <p:cNvPr id="4182" name="Text Box 86"/>
          <p:cNvSpPr txBox="1">
            <a:spLocks noChangeArrowheads="1"/>
          </p:cNvSpPr>
          <p:nvPr/>
        </p:nvSpPr>
        <p:spPr bwMode="auto">
          <a:xfrm>
            <a:off x="5084763" y="6588125"/>
            <a:ext cx="12954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 smtClean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/</a:t>
            </a:r>
            <a:r>
              <a:rPr lang="en-US" altLang="ja-JP" sz="800" dirty="0" smtClean="0"/>
              <a:t>1,624</a:t>
            </a:r>
            <a:r>
              <a:rPr lang="ja-JP" altLang="en-US" sz="800" dirty="0" smtClean="0"/>
              <a:t>百万円</a:t>
            </a:r>
            <a:r>
              <a:rPr lang="en-US" altLang="ja-JP" sz="800" dirty="0"/>
              <a:t>】</a:t>
            </a:r>
          </a:p>
        </p:txBody>
      </p:sp>
      <p:sp>
        <p:nvSpPr>
          <p:cNvPr id="4183" name="Text Box 87"/>
          <p:cNvSpPr txBox="1">
            <a:spLocks noChangeArrowheads="1"/>
          </p:cNvSpPr>
          <p:nvPr/>
        </p:nvSpPr>
        <p:spPr bwMode="auto">
          <a:xfrm>
            <a:off x="1196975" y="7524751"/>
            <a:ext cx="1438275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27</a:t>
            </a:r>
            <a:r>
              <a:rPr lang="ja-JP" altLang="en-US" sz="800" dirty="0" smtClean="0"/>
              <a:t>年度</a:t>
            </a:r>
            <a:r>
              <a:rPr lang="en-US" altLang="ja-JP" sz="800" dirty="0" smtClean="0"/>
              <a:t>/87,102</a:t>
            </a:r>
            <a:r>
              <a:rPr lang="ja-JP" altLang="en-US" sz="800" dirty="0" smtClean="0"/>
              <a:t>冊</a:t>
            </a:r>
            <a:r>
              <a:rPr lang="en-US" altLang="ja-JP" sz="800" dirty="0"/>
              <a:t>】</a:t>
            </a:r>
          </a:p>
        </p:txBody>
      </p:sp>
      <p:sp>
        <p:nvSpPr>
          <p:cNvPr id="4184" name="Text Box 88"/>
          <p:cNvSpPr txBox="1">
            <a:spLocks noChangeArrowheads="1"/>
          </p:cNvSpPr>
          <p:nvPr/>
        </p:nvSpPr>
        <p:spPr bwMode="auto">
          <a:xfrm>
            <a:off x="3429002" y="7524751"/>
            <a:ext cx="1438275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年度</a:t>
            </a:r>
            <a:r>
              <a:rPr lang="en-US" altLang="ja-JP" sz="800" dirty="0" smtClean="0"/>
              <a:t>/597</a:t>
            </a:r>
            <a:r>
              <a:rPr lang="ja-JP" altLang="en-US" sz="800" dirty="0" smtClean="0"/>
              <a:t>件</a:t>
            </a:r>
            <a:r>
              <a:rPr lang="en-US" altLang="ja-JP" sz="800" dirty="0"/>
              <a:t>】</a:t>
            </a:r>
          </a:p>
        </p:txBody>
      </p:sp>
      <p:sp>
        <p:nvSpPr>
          <p:cNvPr id="4185" name="Text Box 89"/>
          <p:cNvSpPr txBox="1">
            <a:spLocks noChangeArrowheads="1"/>
          </p:cNvSpPr>
          <p:nvPr/>
        </p:nvSpPr>
        <p:spPr bwMode="auto">
          <a:xfrm>
            <a:off x="5300663" y="7524751"/>
            <a:ext cx="1152525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【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/</a:t>
            </a:r>
            <a:r>
              <a:rPr lang="en-US" altLang="ja-JP" sz="800" dirty="0" smtClean="0"/>
              <a:t>1.19</a:t>
            </a:r>
            <a:r>
              <a:rPr lang="ja-JP" altLang="en-US" sz="800" dirty="0" smtClean="0"/>
              <a:t>件</a:t>
            </a:r>
            <a:r>
              <a:rPr lang="en-US" altLang="ja-JP" sz="800" dirty="0"/>
              <a:t>】</a:t>
            </a:r>
          </a:p>
        </p:txBody>
      </p:sp>
      <p:sp>
        <p:nvSpPr>
          <p:cNvPr id="4186" name="Text Box 90"/>
          <p:cNvSpPr txBox="1">
            <a:spLocks noChangeArrowheads="1"/>
          </p:cNvSpPr>
          <p:nvPr/>
        </p:nvSpPr>
        <p:spPr bwMode="auto">
          <a:xfrm>
            <a:off x="549275" y="1331913"/>
            <a:ext cx="100806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 smtClean="0"/>
              <a:t>平成</a:t>
            </a:r>
            <a:r>
              <a:rPr lang="en-US" altLang="ja-JP" sz="800" dirty="0" smtClean="0"/>
              <a:t>29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)</a:t>
            </a:r>
          </a:p>
        </p:txBody>
      </p:sp>
      <p:sp>
        <p:nvSpPr>
          <p:cNvPr id="4187" name="Text Box 91"/>
          <p:cNvSpPr txBox="1">
            <a:spLocks noChangeArrowheads="1"/>
          </p:cNvSpPr>
          <p:nvPr/>
        </p:nvSpPr>
        <p:spPr bwMode="auto">
          <a:xfrm>
            <a:off x="2492375" y="1331913"/>
            <a:ext cx="100806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 smtClean="0"/>
              <a:t>平成</a:t>
            </a:r>
            <a:r>
              <a:rPr lang="en-US" altLang="ja-JP" sz="800" dirty="0" smtClean="0"/>
              <a:t>29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)</a:t>
            </a:r>
          </a:p>
        </p:txBody>
      </p:sp>
      <p:sp>
        <p:nvSpPr>
          <p:cNvPr id="4188" name="Text Box 92"/>
          <p:cNvSpPr txBox="1">
            <a:spLocks noChangeArrowheads="1"/>
          </p:cNvSpPr>
          <p:nvPr/>
        </p:nvSpPr>
        <p:spPr bwMode="auto">
          <a:xfrm>
            <a:off x="4581527" y="1331913"/>
            <a:ext cx="100806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29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)</a:t>
            </a:r>
          </a:p>
        </p:txBody>
      </p:sp>
      <p:sp>
        <p:nvSpPr>
          <p:cNvPr id="4189" name="Text Box 93"/>
          <p:cNvSpPr txBox="1">
            <a:spLocks noChangeArrowheads="1"/>
          </p:cNvSpPr>
          <p:nvPr/>
        </p:nvSpPr>
        <p:spPr bwMode="auto">
          <a:xfrm>
            <a:off x="549275" y="2339976"/>
            <a:ext cx="100806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 smtClean="0"/>
              <a:t>平成</a:t>
            </a:r>
            <a:r>
              <a:rPr lang="en-US" altLang="ja-JP" sz="800" dirty="0" smtClean="0"/>
              <a:t>29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)</a:t>
            </a:r>
          </a:p>
        </p:txBody>
      </p:sp>
      <p:sp>
        <p:nvSpPr>
          <p:cNvPr id="4190" name="Text Box 94"/>
          <p:cNvSpPr txBox="1">
            <a:spLocks noChangeArrowheads="1"/>
          </p:cNvSpPr>
          <p:nvPr/>
        </p:nvSpPr>
        <p:spPr bwMode="auto">
          <a:xfrm>
            <a:off x="2420938" y="2339976"/>
            <a:ext cx="100806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29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)</a:t>
            </a:r>
          </a:p>
        </p:txBody>
      </p:sp>
      <p:sp>
        <p:nvSpPr>
          <p:cNvPr id="4191" name="Text Box 95"/>
          <p:cNvSpPr txBox="1">
            <a:spLocks noChangeArrowheads="1"/>
          </p:cNvSpPr>
          <p:nvPr/>
        </p:nvSpPr>
        <p:spPr bwMode="auto">
          <a:xfrm>
            <a:off x="4581527" y="2339976"/>
            <a:ext cx="100806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</a:t>
            </a:r>
            <a:r>
              <a:rPr lang="en-US" altLang="ja-JP" sz="800" dirty="0" smtClean="0"/>
              <a:t>)</a:t>
            </a:r>
            <a:endParaRPr lang="en-US" altLang="ja-JP" sz="800" dirty="0"/>
          </a:p>
        </p:txBody>
      </p:sp>
      <p:sp>
        <p:nvSpPr>
          <p:cNvPr id="4192" name="Text Box 96"/>
          <p:cNvSpPr txBox="1">
            <a:spLocks noChangeArrowheads="1"/>
          </p:cNvSpPr>
          <p:nvPr/>
        </p:nvSpPr>
        <p:spPr bwMode="auto">
          <a:xfrm>
            <a:off x="548729" y="3348039"/>
            <a:ext cx="100806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 smtClean="0"/>
              <a:t>平成</a:t>
            </a:r>
            <a:r>
              <a:rPr lang="en-US" altLang="ja-JP" sz="800" dirty="0" smtClean="0"/>
              <a:t>29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)</a:t>
            </a:r>
          </a:p>
        </p:txBody>
      </p:sp>
      <p:sp>
        <p:nvSpPr>
          <p:cNvPr id="4193" name="Text Box 97"/>
          <p:cNvSpPr txBox="1">
            <a:spLocks noChangeArrowheads="1"/>
          </p:cNvSpPr>
          <p:nvPr/>
        </p:nvSpPr>
        <p:spPr bwMode="auto">
          <a:xfrm>
            <a:off x="2420938" y="3348039"/>
            <a:ext cx="100806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29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)</a:t>
            </a:r>
          </a:p>
        </p:txBody>
      </p:sp>
      <p:sp>
        <p:nvSpPr>
          <p:cNvPr id="4194" name="Text Box 98"/>
          <p:cNvSpPr txBox="1">
            <a:spLocks noChangeArrowheads="1"/>
          </p:cNvSpPr>
          <p:nvPr/>
        </p:nvSpPr>
        <p:spPr bwMode="auto">
          <a:xfrm>
            <a:off x="4581527" y="3348039"/>
            <a:ext cx="100806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 smtClean="0"/>
              <a:t>平成</a:t>
            </a:r>
            <a:r>
              <a:rPr lang="en-US" altLang="ja-JP" sz="800" dirty="0" smtClean="0"/>
              <a:t>29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)</a:t>
            </a:r>
          </a:p>
        </p:txBody>
      </p:sp>
      <p:sp>
        <p:nvSpPr>
          <p:cNvPr id="4195" name="Text Box 99"/>
          <p:cNvSpPr txBox="1">
            <a:spLocks noChangeArrowheads="1"/>
          </p:cNvSpPr>
          <p:nvPr/>
        </p:nvSpPr>
        <p:spPr bwMode="auto">
          <a:xfrm>
            <a:off x="620714" y="4371181"/>
            <a:ext cx="100806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 smtClean="0"/>
              <a:t>平成</a:t>
            </a:r>
            <a:r>
              <a:rPr lang="en-US" altLang="ja-JP" sz="800" dirty="0" smtClean="0"/>
              <a:t>29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)</a:t>
            </a:r>
          </a:p>
        </p:txBody>
      </p:sp>
      <p:sp>
        <p:nvSpPr>
          <p:cNvPr id="4196" name="Text Box 100"/>
          <p:cNvSpPr txBox="1">
            <a:spLocks noChangeArrowheads="1"/>
          </p:cNvSpPr>
          <p:nvPr/>
        </p:nvSpPr>
        <p:spPr bwMode="auto">
          <a:xfrm>
            <a:off x="2492375" y="4356100"/>
            <a:ext cx="100806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29</a:t>
            </a:r>
            <a:r>
              <a:rPr lang="ja-JP" altLang="en-US" sz="800" dirty="0" smtClean="0"/>
              <a:t>年度</a:t>
            </a:r>
            <a:r>
              <a:rPr lang="en-US" altLang="ja-JP" sz="800" dirty="0"/>
              <a:t>)</a:t>
            </a:r>
          </a:p>
        </p:txBody>
      </p:sp>
      <p:sp>
        <p:nvSpPr>
          <p:cNvPr id="4197" name="Text Box 101"/>
          <p:cNvSpPr txBox="1">
            <a:spLocks noChangeArrowheads="1"/>
          </p:cNvSpPr>
          <p:nvPr/>
        </p:nvSpPr>
        <p:spPr bwMode="auto">
          <a:xfrm>
            <a:off x="4581527" y="4356100"/>
            <a:ext cx="100806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 smtClean="0"/>
              <a:t>平成</a:t>
            </a:r>
            <a:r>
              <a:rPr lang="en-US" altLang="ja-JP" sz="800" dirty="0" smtClean="0"/>
              <a:t>29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)</a:t>
            </a:r>
          </a:p>
        </p:txBody>
      </p:sp>
      <p:sp>
        <p:nvSpPr>
          <p:cNvPr id="4198" name="Text Box 102"/>
          <p:cNvSpPr txBox="1">
            <a:spLocks noChangeArrowheads="1"/>
          </p:cNvSpPr>
          <p:nvPr/>
        </p:nvSpPr>
        <p:spPr bwMode="auto">
          <a:xfrm>
            <a:off x="511968" y="5364163"/>
            <a:ext cx="100806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 smtClean="0"/>
              <a:t>平成</a:t>
            </a:r>
            <a:r>
              <a:rPr lang="en-US" altLang="ja-JP" sz="800" dirty="0" smtClean="0"/>
              <a:t>29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)</a:t>
            </a:r>
          </a:p>
        </p:txBody>
      </p:sp>
      <p:sp>
        <p:nvSpPr>
          <p:cNvPr id="4199" name="Text Box 103"/>
          <p:cNvSpPr txBox="1">
            <a:spLocks noChangeArrowheads="1"/>
          </p:cNvSpPr>
          <p:nvPr/>
        </p:nvSpPr>
        <p:spPr bwMode="auto">
          <a:xfrm>
            <a:off x="2420938" y="5435600"/>
            <a:ext cx="100806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年度</a:t>
            </a:r>
            <a:r>
              <a:rPr lang="en-US" altLang="ja-JP" sz="800" dirty="0"/>
              <a:t>)</a:t>
            </a:r>
          </a:p>
        </p:txBody>
      </p:sp>
      <p:sp>
        <p:nvSpPr>
          <p:cNvPr id="4200" name="Text Box 104"/>
          <p:cNvSpPr txBox="1">
            <a:spLocks noChangeArrowheads="1"/>
          </p:cNvSpPr>
          <p:nvPr/>
        </p:nvSpPr>
        <p:spPr bwMode="auto">
          <a:xfrm>
            <a:off x="4581527" y="5364163"/>
            <a:ext cx="100806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29</a:t>
            </a:r>
            <a:r>
              <a:rPr lang="ja-JP" altLang="en-US" sz="800" dirty="0" smtClean="0"/>
              <a:t>年度</a:t>
            </a:r>
            <a:r>
              <a:rPr lang="en-US" altLang="ja-JP" sz="800" dirty="0"/>
              <a:t>)</a:t>
            </a:r>
          </a:p>
        </p:txBody>
      </p:sp>
      <p:sp>
        <p:nvSpPr>
          <p:cNvPr id="4201" name="Text Box 105"/>
          <p:cNvSpPr txBox="1">
            <a:spLocks noChangeArrowheads="1"/>
          </p:cNvSpPr>
          <p:nvPr/>
        </p:nvSpPr>
        <p:spPr bwMode="auto">
          <a:xfrm>
            <a:off x="549275" y="6443663"/>
            <a:ext cx="100806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 smtClean="0"/>
              <a:t>平成</a:t>
            </a:r>
            <a:r>
              <a:rPr lang="en-US" altLang="ja-JP" sz="800" dirty="0" smtClean="0"/>
              <a:t>29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)</a:t>
            </a:r>
          </a:p>
        </p:txBody>
      </p:sp>
      <p:sp>
        <p:nvSpPr>
          <p:cNvPr id="4202" name="Text Box 106"/>
          <p:cNvSpPr txBox="1">
            <a:spLocks noChangeArrowheads="1"/>
          </p:cNvSpPr>
          <p:nvPr/>
        </p:nvSpPr>
        <p:spPr bwMode="auto">
          <a:xfrm>
            <a:off x="2420938" y="6443663"/>
            <a:ext cx="100806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 smtClean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年度</a:t>
            </a:r>
            <a:r>
              <a:rPr lang="en-US" altLang="ja-JP" sz="800" dirty="0"/>
              <a:t>)</a:t>
            </a:r>
          </a:p>
        </p:txBody>
      </p:sp>
      <p:sp>
        <p:nvSpPr>
          <p:cNvPr id="4203" name="Text Box 107"/>
          <p:cNvSpPr txBox="1">
            <a:spLocks noChangeArrowheads="1"/>
          </p:cNvSpPr>
          <p:nvPr/>
        </p:nvSpPr>
        <p:spPr bwMode="auto">
          <a:xfrm>
            <a:off x="476251" y="7451725"/>
            <a:ext cx="100806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 smtClean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年度</a:t>
            </a:r>
            <a:r>
              <a:rPr lang="en-US" altLang="ja-JP" sz="800" dirty="0"/>
              <a:t>)</a:t>
            </a:r>
          </a:p>
        </p:txBody>
      </p:sp>
      <p:sp>
        <p:nvSpPr>
          <p:cNvPr id="4204" name="Text Box 108"/>
          <p:cNvSpPr txBox="1">
            <a:spLocks noChangeArrowheads="1"/>
          </p:cNvSpPr>
          <p:nvPr/>
        </p:nvSpPr>
        <p:spPr bwMode="auto">
          <a:xfrm>
            <a:off x="2492375" y="7524751"/>
            <a:ext cx="100806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 smtClean="0"/>
              <a:t>平成</a:t>
            </a:r>
            <a:r>
              <a:rPr lang="en-US" altLang="ja-JP" sz="800" dirty="0" smtClean="0"/>
              <a:t>29</a:t>
            </a:r>
            <a:r>
              <a:rPr lang="ja-JP" altLang="en-US" sz="800" dirty="0" smtClean="0"/>
              <a:t>年度</a:t>
            </a:r>
            <a:r>
              <a:rPr lang="en-US" altLang="ja-JP" sz="800" dirty="0"/>
              <a:t>)</a:t>
            </a:r>
          </a:p>
        </p:txBody>
      </p:sp>
      <p:sp>
        <p:nvSpPr>
          <p:cNvPr id="4205" name="Text Box 109"/>
          <p:cNvSpPr txBox="1">
            <a:spLocks noChangeArrowheads="1"/>
          </p:cNvSpPr>
          <p:nvPr/>
        </p:nvSpPr>
        <p:spPr bwMode="auto">
          <a:xfrm>
            <a:off x="4652965" y="6372225"/>
            <a:ext cx="720725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 smtClean="0"/>
              <a:t>平成</a:t>
            </a:r>
            <a:r>
              <a:rPr lang="en-US" altLang="ja-JP" sz="800" dirty="0" smtClean="0"/>
              <a:t>29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)</a:t>
            </a:r>
          </a:p>
        </p:txBody>
      </p:sp>
      <p:sp>
        <p:nvSpPr>
          <p:cNvPr id="4206" name="Text Box 110"/>
          <p:cNvSpPr txBox="1">
            <a:spLocks noChangeArrowheads="1"/>
          </p:cNvSpPr>
          <p:nvPr/>
        </p:nvSpPr>
        <p:spPr bwMode="auto">
          <a:xfrm>
            <a:off x="4652965" y="7451725"/>
            <a:ext cx="100806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800" dirty="0"/>
              <a:t>(</a:t>
            </a:r>
            <a:r>
              <a:rPr lang="ja-JP" altLang="en-US" sz="800" dirty="0"/>
              <a:t>平成</a:t>
            </a:r>
            <a:r>
              <a:rPr lang="en-US" altLang="ja-JP" sz="800" dirty="0" smtClean="0"/>
              <a:t>29</a:t>
            </a:r>
            <a:r>
              <a:rPr lang="ja-JP" altLang="en-US" sz="800" dirty="0" smtClean="0"/>
              <a:t>年</a:t>
            </a:r>
            <a:r>
              <a:rPr lang="en-US" altLang="ja-JP" sz="800" dirty="0"/>
              <a:t>)</a:t>
            </a:r>
          </a:p>
        </p:txBody>
      </p:sp>
      <p:sp>
        <p:nvSpPr>
          <p:cNvPr id="4207" name="Text Box 111"/>
          <p:cNvSpPr txBox="1">
            <a:spLocks noChangeArrowheads="1"/>
          </p:cNvSpPr>
          <p:nvPr/>
        </p:nvSpPr>
        <p:spPr bwMode="auto">
          <a:xfrm>
            <a:off x="620713" y="1116015"/>
            <a:ext cx="6477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114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人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sp>
        <p:nvSpPr>
          <p:cNvPr id="4208" name="Text Box 112"/>
          <p:cNvSpPr txBox="1">
            <a:spLocks noChangeArrowheads="1"/>
          </p:cNvSpPr>
          <p:nvPr/>
        </p:nvSpPr>
        <p:spPr bwMode="auto">
          <a:xfrm>
            <a:off x="2565400" y="1116015"/>
            <a:ext cx="6477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155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人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sp>
        <p:nvSpPr>
          <p:cNvPr id="4209" name="Text Box 113"/>
          <p:cNvSpPr txBox="1">
            <a:spLocks noChangeArrowheads="1"/>
          </p:cNvSpPr>
          <p:nvPr/>
        </p:nvSpPr>
        <p:spPr bwMode="auto">
          <a:xfrm>
            <a:off x="4724401" y="1116015"/>
            <a:ext cx="50641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73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件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sp>
        <p:nvSpPr>
          <p:cNvPr id="4210" name="Text Box 114"/>
          <p:cNvSpPr txBox="1">
            <a:spLocks noChangeArrowheads="1"/>
          </p:cNvSpPr>
          <p:nvPr/>
        </p:nvSpPr>
        <p:spPr bwMode="auto">
          <a:xfrm>
            <a:off x="692150" y="2124077"/>
            <a:ext cx="6477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70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組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sp>
        <p:nvSpPr>
          <p:cNvPr id="4211" name="Text Box 115"/>
          <p:cNvSpPr txBox="1">
            <a:spLocks noChangeArrowheads="1"/>
          </p:cNvSpPr>
          <p:nvPr/>
        </p:nvSpPr>
        <p:spPr bwMode="auto">
          <a:xfrm>
            <a:off x="2565400" y="2124077"/>
            <a:ext cx="6477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25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組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sp>
        <p:nvSpPr>
          <p:cNvPr id="4212" name="Text Box 116"/>
          <p:cNvSpPr txBox="1">
            <a:spLocks noChangeArrowheads="1"/>
          </p:cNvSpPr>
          <p:nvPr/>
        </p:nvSpPr>
        <p:spPr bwMode="auto">
          <a:xfrm>
            <a:off x="4724400" y="2124078"/>
            <a:ext cx="6477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4.3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件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sp>
        <p:nvSpPr>
          <p:cNvPr id="4213" name="Text Box 117"/>
          <p:cNvSpPr txBox="1">
            <a:spLocks noChangeArrowheads="1"/>
          </p:cNvSpPr>
          <p:nvPr/>
        </p:nvSpPr>
        <p:spPr bwMode="auto">
          <a:xfrm>
            <a:off x="620713" y="3132141"/>
            <a:ext cx="6477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234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人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sp>
        <p:nvSpPr>
          <p:cNvPr id="4214" name="Text Box 118"/>
          <p:cNvSpPr txBox="1">
            <a:spLocks noChangeArrowheads="1"/>
          </p:cNvSpPr>
          <p:nvPr/>
        </p:nvSpPr>
        <p:spPr bwMode="auto">
          <a:xfrm>
            <a:off x="2492375" y="3132141"/>
            <a:ext cx="6477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252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人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sp>
        <p:nvSpPr>
          <p:cNvPr id="4215" name="Text Box 119"/>
          <p:cNvSpPr txBox="1">
            <a:spLocks noChangeArrowheads="1"/>
          </p:cNvSpPr>
          <p:nvPr/>
        </p:nvSpPr>
        <p:spPr bwMode="auto">
          <a:xfrm>
            <a:off x="4652963" y="3132141"/>
            <a:ext cx="6477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139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件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sp>
        <p:nvSpPr>
          <p:cNvPr id="4216" name="Text Box 120"/>
          <p:cNvSpPr txBox="1">
            <a:spLocks noChangeArrowheads="1"/>
          </p:cNvSpPr>
          <p:nvPr/>
        </p:nvSpPr>
        <p:spPr bwMode="auto">
          <a:xfrm>
            <a:off x="692150" y="4140202"/>
            <a:ext cx="6477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96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戸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sp>
        <p:nvSpPr>
          <p:cNvPr id="4217" name="Text Box 121"/>
          <p:cNvSpPr txBox="1">
            <a:spLocks noChangeArrowheads="1"/>
          </p:cNvSpPr>
          <p:nvPr/>
        </p:nvSpPr>
        <p:spPr bwMode="auto">
          <a:xfrm>
            <a:off x="2492375" y="4140203"/>
            <a:ext cx="6477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548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人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sp>
        <p:nvSpPr>
          <p:cNvPr id="4218" name="Text Box 122"/>
          <p:cNvSpPr txBox="1">
            <a:spLocks noChangeArrowheads="1"/>
          </p:cNvSpPr>
          <p:nvPr/>
        </p:nvSpPr>
        <p:spPr bwMode="auto">
          <a:xfrm>
            <a:off x="4652963" y="4140202"/>
            <a:ext cx="6477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782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件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sp>
        <p:nvSpPr>
          <p:cNvPr id="4219" name="Text Box 123"/>
          <p:cNvSpPr txBox="1">
            <a:spLocks noChangeArrowheads="1"/>
          </p:cNvSpPr>
          <p:nvPr/>
        </p:nvSpPr>
        <p:spPr bwMode="auto">
          <a:xfrm>
            <a:off x="620713" y="5148266"/>
            <a:ext cx="6477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529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件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sp>
        <p:nvSpPr>
          <p:cNvPr id="4220" name="Text Box 124"/>
          <p:cNvSpPr txBox="1">
            <a:spLocks noChangeArrowheads="1"/>
          </p:cNvSpPr>
          <p:nvPr/>
        </p:nvSpPr>
        <p:spPr bwMode="auto">
          <a:xfrm>
            <a:off x="2420890" y="5219703"/>
            <a:ext cx="93662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368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千人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sp>
        <p:nvSpPr>
          <p:cNvPr id="4221" name="Text Box 125"/>
          <p:cNvSpPr txBox="1">
            <a:spLocks noChangeArrowheads="1"/>
          </p:cNvSpPr>
          <p:nvPr/>
        </p:nvSpPr>
        <p:spPr bwMode="auto">
          <a:xfrm>
            <a:off x="4581527" y="5148266"/>
            <a:ext cx="100806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37,084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台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sp>
        <p:nvSpPr>
          <p:cNvPr id="4222" name="Text Box 126"/>
          <p:cNvSpPr txBox="1">
            <a:spLocks noChangeArrowheads="1"/>
          </p:cNvSpPr>
          <p:nvPr/>
        </p:nvSpPr>
        <p:spPr bwMode="auto">
          <a:xfrm>
            <a:off x="692150" y="6227766"/>
            <a:ext cx="100806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24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隻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sp>
        <p:nvSpPr>
          <p:cNvPr id="4223" name="Text Box 127"/>
          <p:cNvSpPr txBox="1">
            <a:spLocks noChangeArrowheads="1"/>
          </p:cNvSpPr>
          <p:nvPr/>
        </p:nvSpPr>
        <p:spPr bwMode="auto">
          <a:xfrm>
            <a:off x="2492377" y="6227766"/>
            <a:ext cx="122396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1,144,506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人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sp>
        <p:nvSpPr>
          <p:cNvPr id="4224" name="Text Box 128"/>
          <p:cNvSpPr txBox="1">
            <a:spLocks noChangeArrowheads="1"/>
          </p:cNvSpPr>
          <p:nvPr/>
        </p:nvSpPr>
        <p:spPr bwMode="auto">
          <a:xfrm>
            <a:off x="4508502" y="6156327"/>
            <a:ext cx="935038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000" b="1" dirty="0" smtClean="0">
                <a:solidFill>
                  <a:srgbClr val="CC0000"/>
                </a:solidFill>
              </a:rPr>
              <a:t>1,596</a:t>
            </a:r>
            <a:r>
              <a:rPr lang="ja-JP" altLang="en-US" sz="1000" b="1" dirty="0" smtClean="0">
                <a:solidFill>
                  <a:srgbClr val="CC0000"/>
                </a:solidFill>
              </a:rPr>
              <a:t>百万円</a:t>
            </a:r>
            <a:endParaRPr lang="ja-JP" altLang="en-US" sz="1000" b="1" dirty="0">
              <a:solidFill>
                <a:srgbClr val="CC0000"/>
              </a:solidFill>
            </a:endParaRPr>
          </a:p>
        </p:txBody>
      </p:sp>
      <p:sp>
        <p:nvSpPr>
          <p:cNvPr id="4225" name="Text Box 129"/>
          <p:cNvSpPr txBox="1">
            <a:spLocks noChangeArrowheads="1"/>
          </p:cNvSpPr>
          <p:nvPr/>
        </p:nvSpPr>
        <p:spPr bwMode="auto">
          <a:xfrm>
            <a:off x="620713" y="7235827"/>
            <a:ext cx="122396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85,987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冊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sp>
        <p:nvSpPr>
          <p:cNvPr id="4226" name="Text Box 130"/>
          <p:cNvSpPr txBox="1">
            <a:spLocks noChangeArrowheads="1"/>
          </p:cNvSpPr>
          <p:nvPr/>
        </p:nvSpPr>
        <p:spPr bwMode="auto">
          <a:xfrm>
            <a:off x="2636838" y="7235827"/>
            <a:ext cx="122396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577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件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sp>
        <p:nvSpPr>
          <p:cNvPr id="4227" name="Text Box 131"/>
          <p:cNvSpPr txBox="1">
            <a:spLocks noChangeArrowheads="1"/>
          </p:cNvSpPr>
          <p:nvPr/>
        </p:nvSpPr>
        <p:spPr bwMode="auto">
          <a:xfrm>
            <a:off x="4724402" y="7235827"/>
            <a:ext cx="122396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>
                <a:solidFill>
                  <a:srgbClr val="CC0000"/>
                </a:solidFill>
              </a:rPr>
              <a:t>1.23</a:t>
            </a:r>
            <a:r>
              <a:rPr lang="ja-JP" altLang="en-US" sz="1200" b="1" dirty="0" smtClean="0">
                <a:solidFill>
                  <a:srgbClr val="CC0000"/>
                </a:solidFill>
              </a:rPr>
              <a:t>件</a:t>
            </a:r>
            <a:endParaRPr lang="ja-JP" altLang="en-US" sz="1200" b="1" dirty="0">
              <a:solidFill>
                <a:srgbClr val="CC0000"/>
              </a:solidFill>
            </a:endParaRPr>
          </a:p>
        </p:txBody>
      </p:sp>
      <p:pic>
        <p:nvPicPr>
          <p:cNvPr id="4228" name="Picture 132" descr="BD15185_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754066"/>
            <a:ext cx="5905500" cy="9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29" name="Picture 133" descr="BD15185_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763716"/>
            <a:ext cx="5905500" cy="9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30" name="Picture 134" descr="BD15185_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2771778"/>
            <a:ext cx="5905500" cy="9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31" name="Picture 135" descr="BD15185_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3635378"/>
            <a:ext cx="5905500" cy="9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32" name="Picture 136" descr="BD15185_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75" y="4716466"/>
            <a:ext cx="5905500" cy="9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33" name="Picture 137" descr="BD15185_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5724528"/>
            <a:ext cx="5905500" cy="9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34" name="Picture 138" descr="BD15185_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6804028"/>
            <a:ext cx="5905500" cy="9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35" name="Picture 139" descr="BD15185_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7812090"/>
            <a:ext cx="5905500" cy="9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36" name="Picture 140" descr="BD15185_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2" y="755651"/>
            <a:ext cx="117475" cy="705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37" name="Picture 141" descr="BD15185_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2" y="827088"/>
            <a:ext cx="117475" cy="705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38" name="Picture 142" descr="BD15185_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065" y="827088"/>
            <a:ext cx="117475" cy="705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39" name="Picture 143" descr="BD15185_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7" y="755651"/>
            <a:ext cx="117475" cy="705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240" name="Object 144"/>
          <p:cNvGraphicFramePr>
            <a:graphicFrameLocks noChangeAspect="1"/>
          </p:cNvGraphicFramePr>
          <p:nvPr/>
        </p:nvGraphicFramePr>
        <p:xfrm>
          <a:off x="3644902" y="5867401"/>
          <a:ext cx="720725" cy="6794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50" name="ビットマップ イメージ" r:id="rId33" imgW="2029108" imgH="1914286" progId="Paint.Picture">
                  <p:embed/>
                </p:oleObj>
              </mc:Choice>
              <mc:Fallback>
                <p:oleObj name="ビットマップ イメージ" r:id="rId33" imgW="2029108" imgH="1914286" progId="Paint.Picture">
                  <p:embed/>
                  <p:pic>
                    <p:nvPicPr>
                      <p:cNvPr id="0" name="Object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2" y="5867401"/>
                        <a:ext cx="720725" cy="6794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246" name="Picture 150" descr="k3184983"/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665" y="6011864"/>
            <a:ext cx="865187" cy="59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42" name="Picture 646"/>
          <p:cNvPicPr>
            <a:picLocks noChangeAspect="1" noChangeArrowheads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4901" y="4900776"/>
            <a:ext cx="576187" cy="594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62" name="Picture 666"/>
          <p:cNvPicPr>
            <a:picLocks noChangeAspect="1" noChangeArrowheads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4891" y="1882730"/>
            <a:ext cx="394890" cy="672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65" name="Picture 669"/>
          <p:cNvPicPr>
            <a:picLocks noChangeAspect="1" noChangeArrowheads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6371" y="898526"/>
            <a:ext cx="496605" cy="6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67" name="Picture 671"/>
          <p:cNvPicPr>
            <a:picLocks noChangeAspect="1" noChangeArrowheads="1"/>
          </p:cNvPicPr>
          <p:nvPr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1323" y="936627"/>
            <a:ext cx="697977" cy="610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85" name="Picture 689"/>
          <p:cNvPicPr>
            <a:picLocks noChangeAspect="1" noChangeArrowheads="1"/>
          </p:cNvPicPr>
          <p:nvPr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0191" y="1897067"/>
            <a:ext cx="620240" cy="464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1609</TotalTime>
  <Words>404</Words>
  <Application>Microsoft Office PowerPoint</Application>
  <PresentationFormat>画面に合わせる (4:3)</PresentationFormat>
  <Paragraphs>100</Paragraphs>
  <Slides>1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標準デザイン</vt:lpstr>
      <vt:lpstr>Photo Editor 写真</vt:lpstr>
      <vt:lpstr>ビットマップ イメージ</vt:lpstr>
      <vt:lpstr>PowerPoint プレゼンテーション</vt:lpstr>
    </vt:vector>
  </TitlesOfParts>
  <Company>兵庫県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m096637</dc:creator>
  <cp:lastModifiedBy>兵庫県</cp:lastModifiedBy>
  <cp:revision>85</cp:revision>
  <cp:lastPrinted>2019-03-04T04:00:33Z</cp:lastPrinted>
  <dcterms:created xsi:type="dcterms:W3CDTF">2005-02-14T06:40:17Z</dcterms:created>
  <dcterms:modified xsi:type="dcterms:W3CDTF">2019-03-20T04:26:06Z</dcterms:modified>
</cp:coreProperties>
</file>