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4"/>
    <p:sldMasterId id="2147483856" r:id="rId5"/>
    <p:sldMasterId id="2147483832" r:id="rId6"/>
    <p:sldMasterId id="2147483829" r:id="rId7"/>
  </p:sldMasterIdLst>
  <p:notesMasterIdLst>
    <p:notesMasterId r:id="rId14"/>
  </p:notesMasterIdLst>
  <p:handoutMasterIdLst>
    <p:handoutMasterId r:id="rId15"/>
  </p:handoutMasterIdLst>
  <p:sldIdLst>
    <p:sldId id="299" r:id="rId8"/>
    <p:sldId id="295" r:id="rId9"/>
    <p:sldId id="296" r:id="rId10"/>
    <p:sldId id="297" r:id="rId11"/>
    <p:sldId id="279" r:id="rId12"/>
    <p:sldId id="298" r:id="rId13"/>
  </p:sldIdLst>
  <p:sldSz cx="10691813" cy="7559675"/>
  <p:notesSz cx="6797675" cy="9926638"/>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1"/>
    <a:srgbClr val="44ADDE"/>
    <a:srgbClr val="6882AE"/>
    <a:srgbClr val="41BDED"/>
    <a:srgbClr val="73CBF3"/>
    <a:srgbClr val="6ECDF3"/>
    <a:srgbClr val="96DBF6"/>
    <a:srgbClr val="1286AD"/>
    <a:srgbClr val="2C76AE"/>
    <a:srgbClr val="5AC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2" autoAdjust="0"/>
    <p:restoredTop sz="94329" autoAdjust="0"/>
  </p:normalViewPr>
  <p:slideViewPr>
    <p:cSldViewPr snapToGrid="0">
      <p:cViewPr varScale="1">
        <p:scale>
          <a:sx n="95" d="100"/>
          <a:sy n="95" d="100"/>
        </p:scale>
        <p:origin x="1530" y="78"/>
      </p:cViewPr>
      <p:guideLst/>
    </p:cSldViewPr>
  </p:slideViewPr>
  <p:outlineViewPr>
    <p:cViewPr>
      <p:scale>
        <a:sx n="33" d="100"/>
        <a:sy n="33" d="100"/>
      </p:scale>
      <p:origin x="0" y="-858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BD93407-E2EF-2D70-EAFF-D7D232C3A7D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D2D6EDA-46DA-B40B-D9BF-468114D242D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FB35C3C-E9E7-4F15-8B8A-ACDD05949D84}" type="datetimeFigureOut">
              <a:rPr kumimoji="1" lang="ja-JP" altLang="en-US" smtClean="0"/>
              <a:t>2025/1/27</a:t>
            </a:fld>
            <a:endParaRPr kumimoji="1" lang="ja-JP" altLang="en-US"/>
          </a:p>
        </p:txBody>
      </p:sp>
      <p:sp>
        <p:nvSpPr>
          <p:cNvPr id="4" name="フッター プレースホルダー 3">
            <a:extLst>
              <a:ext uri="{FF2B5EF4-FFF2-40B4-BE49-F238E27FC236}">
                <a16:creationId xmlns:a16="http://schemas.microsoft.com/office/drawing/2014/main" id="{1A68F74B-FEF7-E01B-8E7B-10E5FF4AAC8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16F2FF8-C725-E023-5349-CD152FA0C51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25D2D-E9CD-4051-8CC7-418793DA6725}" type="slidenum">
              <a:rPr kumimoji="1" lang="ja-JP" altLang="en-US" smtClean="0"/>
              <a:t>‹#›</a:t>
            </a:fld>
            <a:endParaRPr kumimoji="1" lang="ja-JP" altLang="en-US"/>
          </a:p>
        </p:txBody>
      </p:sp>
    </p:spTree>
    <p:extLst>
      <p:ext uri="{BB962C8B-B14F-4D97-AF65-F5344CB8AC3E}">
        <p14:creationId xmlns:p14="http://schemas.microsoft.com/office/powerpoint/2010/main" val="17990908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1AE399-1964-46A0-8C84-DADA89F8A72D}" type="datetimeFigureOut">
              <a:rPr kumimoji="1" lang="ja-JP" altLang="en-US" smtClean="0"/>
              <a:t>2025/1/27</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2D71D41-2BB5-4916-892F-81EA436573B2}" type="slidenum">
              <a:rPr kumimoji="1" lang="ja-JP" altLang="en-US" smtClean="0"/>
              <a:t>‹#›</a:t>
            </a:fld>
            <a:endParaRPr kumimoji="1" lang="ja-JP" altLang="en-US"/>
          </a:p>
        </p:txBody>
      </p:sp>
    </p:spTree>
    <p:extLst>
      <p:ext uri="{BB962C8B-B14F-4D97-AF65-F5344CB8AC3E}">
        <p14:creationId xmlns:p14="http://schemas.microsoft.com/office/powerpoint/2010/main" val="2101745013"/>
      </p:ext>
    </p:extLst>
  </p:cSld>
  <p:clrMap bg1="lt1" tx1="dk1" bg2="lt2" tx2="dk2" accent1="accent1" accent2="accent2" accent3="accent3" accent4="accent4" accent5="accent5" accent6="accent6" hlink="hlink" folHlink="folHlink"/>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基本形">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1141107" y="972730"/>
            <a:ext cx="5716894"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ここにスライドのタイトルがはいります</a:t>
            </a:r>
            <a:br>
              <a:rPr lang="en-US" altLang="ja-JP" dirty="0"/>
            </a:br>
            <a:endParaRPr lang="ja-JP" altLang="en-US" dirty="0"/>
          </a:p>
        </p:txBody>
      </p:sp>
      <p:sp>
        <p:nvSpPr>
          <p:cNvPr id="9" name="テキスト プレースホルダー 2">
            <a:extLst>
              <a:ext uri="{FF2B5EF4-FFF2-40B4-BE49-F238E27FC236}">
                <a16:creationId xmlns:a16="http://schemas.microsoft.com/office/drawing/2014/main" id="{AEA87275-32CB-8033-C469-C1B4563F960C}"/>
              </a:ext>
            </a:extLst>
          </p:cNvPr>
          <p:cNvSpPr>
            <a:spLocks noGrp="1"/>
          </p:cNvSpPr>
          <p:nvPr>
            <p:ph type="body" idx="13"/>
          </p:nvPr>
        </p:nvSpPr>
        <p:spPr>
          <a:xfrm>
            <a:off x="736455" y="2474364"/>
            <a:ext cx="4523138" cy="397166"/>
          </a:xfrm>
          <a:prstGeom prst="rect">
            <a:avLst/>
          </a:prstGeom>
        </p:spPr>
        <p:txBody>
          <a:bodyPr anchor="b">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1" name="字幕 2">
            <a:extLst>
              <a:ext uri="{FF2B5EF4-FFF2-40B4-BE49-F238E27FC236}">
                <a16:creationId xmlns:a16="http://schemas.microsoft.com/office/drawing/2014/main" id="{BBECEC43-21DA-7ADB-7769-451125AC63C6}"/>
              </a:ext>
            </a:extLst>
          </p:cNvPr>
          <p:cNvSpPr>
            <a:spLocks noGrp="1"/>
          </p:cNvSpPr>
          <p:nvPr>
            <p:ph type="subTitle" idx="14" hasCustomPrompt="1"/>
          </p:nvPr>
        </p:nvSpPr>
        <p:spPr>
          <a:xfrm>
            <a:off x="1149882" y="1490021"/>
            <a:ext cx="8018860"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4" name="テキスト プレースホルダー 2">
            <a:extLst>
              <a:ext uri="{FF2B5EF4-FFF2-40B4-BE49-F238E27FC236}">
                <a16:creationId xmlns:a16="http://schemas.microsoft.com/office/drawing/2014/main" id="{F1DB3696-98F3-5D8C-ABC6-4B575D5995A1}"/>
              </a:ext>
            </a:extLst>
          </p:cNvPr>
          <p:cNvSpPr>
            <a:spLocks noGrp="1"/>
          </p:cNvSpPr>
          <p:nvPr>
            <p:ph type="body" idx="15" hasCustomPrompt="1"/>
          </p:nvPr>
        </p:nvSpPr>
        <p:spPr>
          <a:xfrm>
            <a:off x="735063" y="2999875"/>
            <a:ext cx="6566876" cy="637103"/>
          </a:xfrm>
          <a:prstGeom prst="rect">
            <a:avLst/>
          </a:prstGeom>
        </p:spPr>
        <p:txBody>
          <a:bodyPr anchor="t">
            <a:normAutofit/>
          </a:bodyPr>
          <a:lstStyle>
            <a:lvl1pPr marL="0" indent="0">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15" name="テキスト プレースホルダー 2">
            <a:extLst>
              <a:ext uri="{FF2B5EF4-FFF2-40B4-BE49-F238E27FC236}">
                <a16:creationId xmlns:a16="http://schemas.microsoft.com/office/drawing/2014/main" id="{5A18E6E3-328E-7052-D666-433EA1928825}"/>
              </a:ext>
            </a:extLst>
          </p:cNvPr>
          <p:cNvSpPr>
            <a:spLocks noGrp="1"/>
          </p:cNvSpPr>
          <p:nvPr>
            <p:ph type="body" idx="16"/>
          </p:nvPr>
        </p:nvSpPr>
        <p:spPr>
          <a:xfrm>
            <a:off x="736455" y="3899255"/>
            <a:ext cx="4523138" cy="397166"/>
          </a:xfrm>
          <a:prstGeom prst="rect">
            <a:avLst/>
          </a:prstGeom>
        </p:spPr>
        <p:txBody>
          <a:bodyPr anchor="b">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6" name="テキスト プレースホルダー 2">
            <a:extLst>
              <a:ext uri="{FF2B5EF4-FFF2-40B4-BE49-F238E27FC236}">
                <a16:creationId xmlns:a16="http://schemas.microsoft.com/office/drawing/2014/main" id="{3B991FFF-81F0-DF54-D2AA-6EDE42DE25F1}"/>
              </a:ext>
            </a:extLst>
          </p:cNvPr>
          <p:cNvSpPr>
            <a:spLocks noGrp="1"/>
          </p:cNvSpPr>
          <p:nvPr>
            <p:ph type="body" idx="17" hasCustomPrompt="1"/>
          </p:nvPr>
        </p:nvSpPr>
        <p:spPr>
          <a:xfrm>
            <a:off x="735063" y="4424765"/>
            <a:ext cx="6566876" cy="637103"/>
          </a:xfrm>
          <a:prstGeom prst="rect">
            <a:avLst/>
          </a:prstGeom>
        </p:spPr>
        <p:txBody>
          <a:bodyPr anchor="t">
            <a:normAutofit/>
          </a:bodyPr>
          <a:lstStyle>
            <a:lvl1pPr marL="0" indent="0">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17" name="テキスト プレースホルダー 2">
            <a:extLst>
              <a:ext uri="{FF2B5EF4-FFF2-40B4-BE49-F238E27FC236}">
                <a16:creationId xmlns:a16="http://schemas.microsoft.com/office/drawing/2014/main" id="{67DDED67-E01E-F47B-66D9-8C1F678AC3B5}"/>
              </a:ext>
            </a:extLst>
          </p:cNvPr>
          <p:cNvSpPr>
            <a:spLocks noGrp="1"/>
          </p:cNvSpPr>
          <p:nvPr>
            <p:ph type="body" idx="18"/>
          </p:nvPr>
        </p:nvSpPr>
        <p:spPr>
          <a:xfrm>
            <a:off x="736455" y="5324145"/>
            <a:ext cx="4523138" cy="397166"/>
          </a:xfrm>
          <a:prstGeom prst="rect">
            <a:avLst/>
          </a:prstGeom>
        </p:spPr>
        <p:txBody>
          <a:bodyPr anchor="b">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8" name="テキスト プレースホルダー 2">
            <a:extLst>
              <a:ext uri="{FF2B5EF4-FFF2-40B4-BE49-F238E27FC236}">
                <a16:creationId xmlns:a16="http://schemas.microsoft.com/office/drawing/2014/main" id="{54AB28D5-3BF2-B735-8DF3-2D64BFA206EE}"/>
              </a:ext>
            </a:extLst>
          </p:cNvPr>
          <p:cNvSpPr>
            <a:spLocks noGrp="1"/>
          </p:cNvSpPr>
          <p:nvPr>
            <p:ph type="body" idx="19" hasCustomPrompt="1"/>
          </p:nvPr>
        </p:nvSpPr>
        <p:spPr>
          <a:xfrm>
            <a:off x="735063" y="5849656"/>
            <a:ext cx="6566876" cy="637103"/>
          </a:xfrm>
          <a:prstGeom prst="rect">
            <a:avLst/>
          </a:prstGeom>
        </p:spPr>
        <p:txBody>
          <a:bodyPr anchor="t">
            <a:normAutofit/>
          </a:bodyPr>
          <a:lstStyle>
            <a:lvl1pPr marL="0" indent="0">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19" name="スライド番号プレースホルダー 5">
            <a:extLst>
              <a:ext uri="{FF2B5EF4-FFF2-40B4-BE49-F238E27FC236}">
                <a16:creationId xmlns:a16="http://schemas.microsoft.com/office/drawing/2014/main" id="{353310F9-CE82-499D-90C2-1723A7315256}"/>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20" name="テキスト プレースホルダー 18">
            <a:extLst>
              <a:ext uri="{FF2B5EF4-FFF2-40B4-BE49-F238E27FC236}">
                <a16:creationId xmlns:a16="http://schemas.microsoft.com/office/drawing/2014/main" id="{F8C25B78-C5C2-4670-9F46-2FF8383066FE}"/>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319778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表紙（英語）">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D9D48D50-E1B1-4470-85BA-E72628E968A5}"/>
              </a:ext>
            </a:extLst>
          </p:cNvPr>
          <p:cNvSpPr>
            <a:spLocks noGrp="1"/>
          </p:cNvSpPr>
          <p:nvPr>
            <p:ph type="ctrTitle" hasCustomPrompt="1"/>
          </p:nvPr>
        </p:nvSpPr>
        <p:spPr>
          <a:xfrm>
            <a:off x="1336477" y="1042892"/>
            <a:ext cx="8018860" cy="2631887"/>
          </a:xfrm>
          <a:prstGeom prst="rect">
            <a:avLst/>
          </a:prstGeom>
        </p:spPr>
        <p:txBody>
          <a:bodyPr anchor="b">
            <a:normAutofit/>
          </a:bodyPr>
          <a:lstStyle>
            <a:lvl1pPr algn="ctr">
              <a:defRPr sz="2500" b="1">
                <a:solidFill>
                  <a:schemeClr val="bg2">
                    <a:lumMod val="25000"/>
                  </a:schemeClr>
                </a:solidFill>
                <a:latin typeface="+mn-ea"/>
                <a:ea typeface="+mn-ea"/>
              </a:defRPr>
            </a:lvl1pPr>
          </a:lstStyle>
          <a:p>
            <a:r>
              <a:rPr kumimoji="1" lang="ja-JP" altLang="en-US" dirty="0"/>
              <a:t>プレゼンテーションのタイトル</a:t>
            </a:r>
          </a:p>
        </p:txBody>
      </p:sp>
      <p:sp>
        <p:nvSpPr>
          <p:cNvPr id="10" name="字幕 2">
            <a:extLst>
              <a:ext uri="{FF2B5EF4-FFF2-40B4-BE49-F238E27FC236}">
                <a16:creationId xmlns:a16="http://schemas.microsoft.com/office/drawing/2014/main" id="{33A12011-F432-47F2-BE67-F95915723C49}"/>
              </a:ext>
            </a:extLst>
          </p:cNvPr>
          <p:cNvSpPr>
            <a:spLocks noGrp="1"/>
          </p:cNvSpPr>
          <p:nvPr>
            <p:ph type="subTitle" idx="1" hasCustomPrompt="1"/>
          </p:nvPr>
        </p:nvSpPr>
        <p:spPr>
          <a:xfrm>
            <a:off x="1336477" y="3705772"/>
            <a:ext cx="8018860" cy="2093856"/>
          </a:xfrm>
          <a:prstGeom prst="rect">
            <a:avLst/>
          </a:prstGeom>
        </p:spPr>
        <p:txBody>
          <a:bodyPr>
            <a:normAutofit/>
          </a:bodyPr>
          <a:lstStyle>
            <a:lvl1pPr marL="0" indent="0" algn="ctr">
              <a:buNone/>
              <a:defRPr sz="1500" b="1">
                <a:solidFill>
                  <a:srgbClr val="1286AD"/>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1" name="テキスト プレースホルダー 7">
            <a:extLst>
              <a:ext uri="{FF2B5EF4-FFF2-40B4-BE49-F238E27FC236}">
                <a16:creationId xmlns:a16="http://schemas.microsoft.com/office/drawing/2014/main" id="{7429EED1-4BEB-4D71-873B-8582C8C50E3E}"/>
              </a:ext>
            </a:extLst>
          </p:cNvPr>
          <p:cNvSpPr>
            <a:spLocks noGrp="1"/>
          </p:cNvSpPr>
          <p:nvPr>
            <p:ph type="body" sz="quarter" idx="15" hasCustomPrompt="1"/>
          </p:nvPr>
        </p:nvSpPr>
        <p:spPr>
          <a:xfrm>
            <a:off x="3140721" y="6340026"/>
            <a:ext cx="4410373" cy="545977"/>
          </a:xfrm>
          <a:prstGeom prst="rect">
            <a:avLst/>
          </a:prstGeom>
        </p:spPr>
        <p:txBody>
          <a:bodyPr anchor="b"/>
          <a:lstStyle>
            <a:lvl1pPr marL="0" indent="0" algn="ctr">
              <a:buNone/>
              <a:defRPr sz="1200" b="1">
                <a:solidFill>
                  <a:schemeClr val="bg2">
                    <a:lumMod val="25000"/>
                  </a:schemeClr>
                </a:solidFill>
                <a:latin typeface="+mn-ea"/>
                <a:ea typeface="+mn-ea"/>
              </a:defRPr>
            </a:lvl1pPr>
          </a:lstStyle>
          <a:p>
            <a:pPr lvl="0"/>
            <a:r>
              <a:rPr kumimoji="1" lang="ja-JP" altLang="en-US" dirty="0"/>
              <a:t>ここに担当部署名が入ります</a:t>
            </a:r>
            <a:endParaRPr kumimoji="1" lang="en-US" altLang="ja-JP" dirty="0"/>
          </a:p>
          <a:p>
            <a:pPr lvl="0"/>
            <a:r>
              <a:rPr kumimoji="1" lang="ja-JP" altLang="en-US" dirty="0"/>
              <a:t>（署名）</a:t>
            </a:r>
          </a:p>
        </p:txBody>
      </p:sp>
      <p:pic>
        <p:nvPicPr>
          <p:cNvPr id="12" name="図 11">
            <a:extLst>
              <a:ext uri="{FF2B5EF4-FFF2-40B4-BE49-F238E27FC236}">
                <a16:creationId xmlns:a16="http://schemas.microsoft.com/office/drawing/2014/main" id="{E2E64662-A95D-485B-8740-64A79650A3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0639" y="511192"/>
            <a:ext cx="1352892" cy="378569"/>
          </a:xfrm>
          <a:prstGeom prst="rect">
            <a:avLst/>
          </a:prstGeom>
        </p:spPr>
      </p:pic>
    </p:spTree>
    <p:extLst>
      <p:ext uri="{BB962C8B-B14F-4D97-AF65-F5344CB8AC3E}">
        <p14:creationId xmlns:p14="http://schemas.microsoft.com/office/powerpoint/2010/main" val="1904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735062" y="1895356"/>
            <a:ext cx="1679585" cy="397127"/>
          </a:xfrm>
          <a:prstGeom prst="rect">
            <a:avLst/>
          </a:prstGeom>
          <a:noFill/>
          <a:effectLst/>
        </p:spPr>
        <p:txBody>
          <a:bodyPr lIns="46800" rIns="46800">
            <a:normAutofit/>
          </a:bodyPr>
          <a:lstStyle>
            <a:lvl1pPr>
              <a:defRPr sz="2300" b="1">
                <a:solidFill>
                  <a:srgbClr val="1286AD"/>
                </a:solidFill>
                <a:effectLst/>
                <a:latin typeface="+mn-ea"/>
                <a:ea typeface="+mn-ea"/>
              </a:defRPr>
            </a:lvl1pPr>
          </a:lstStyle>
          <a:p>
            <a:r>
              <a:rPr lang="en-US" altLang="ja-JP" dirty="0"/>
              <a:t>Contents</a:t>
            </a:r>
            <a:endParaRPr lang="ja-JP" altLang="en-US" dirty="0"/>
          </a:p>
        </p:txBody>
      </p:sp>
      <p:sp>
        <p:nvSpPr>
          <p:cNvPr id="3" name="テキスト プレースホルダー 2">
            <a:extLst>
              <a:ext uri="{FF2B5EF4-FFF2-40B4-BE49-F238E27FC236}">
                <a16:creationId xmlns:a16="http://schemas.microsoft.com/office/drawing/2014/main" id="{C61D93EC-0D72-47AF-BFC1-F0FCE896BAA5}"/>
              </a:ext>
            </a:extLst>
          </p:cNvPr>
          <p:cNvSpPr>
            <a:spLocks noGrp="1"/>
          </p:cNvSpPr>
          <p:nvPr>
            <p:ph type="body" sz="quarter" idx="10" hasCustomPrompt="1"/>
          </p:nvPr>
        </p:nvSpPr>
        <p:spPr>
          <a:xfrm>
            <a:off x="880156" y="3000274"/>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5" name="テキスト プレースホルダー 2">
            <a:extLst>
              <a:ext uri="{FF2B5EF4-FFF2-40B4-BE49-F238E27FC236}">
                <a16:creationId xmlns:a16="http://schemas.microsoft.com/office/drawing/2014/main" id="{E82CB1EA-85DA-4A6E-95ED-75239C117AFF}"/>
              </a:ext>
            </a:extLst>
          </p:cNvPr>
          <p:cNvSpPr>
            <a:spLocks noGrp="1"/>
          </p:cNvSpPr>
          <p:nvPr>
            <p:ph type="body" sz="quarter" idx="11" hasCustomPrompt="1"/>
          </p:nvPr>
        </p:nvSpPr>
        <p:spPr>
          <a:xfrm>
            <a:off x="880156" y="2584138"/>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6" name="テキスト プレースホルダー 2">
            <a:extLst>
              <a:ext uri="{FF2B5EF4-FFF2-40B4-BE49-F238E27FC236}">
                <a16:creationId xmlns:a16="http://schemas.microsoft.com/office/drawing/2014/main" id="{8B2825A5-8D43-446E-B1F4-FAEEBA5FFD9F}"/>
              </a:ext>
            </a:extLst>
          </p:cNvPr>
          <p:cNvSpPr>
            <a:spLocks noGrp="1"/>
          </p:cNvSpPr>
          <p:nvPr>
            <p:ph type="body" sz="quarter" idx="12" hasCustomPrompt="1"/>
          </p:nvPr>
        </p:nvSpPr>
        <p:spPr>
          <a:xfrm>
            <a:off x="4861606" y="3000274"/>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14" name="テキスト プレースホルダー 2">
            <a:extLst>
              <a:ext uri="{FF2B5EF4-FFF2-40B4-BE49-F238E27FC236}">
                <a16:creationId xmlns:a16="http://schemas.microsoft.com/office/drawing/2014/main" id="{7822091A-5C3E-4DC3-9EC0-656ACEC97A25}"/>
              </a:ext>
            </a:extLst>
          </p:cNvPr>
          <p:cNvSpPr>
            <a:spLocks noGrp="1"/>
          </p:cNvSpPr>
          <p:nvPr>
            <p:ph type="body" sz="quarter" idx="13" hasCustomPrompt="1"/>
          </p:nvPr>
        </p:nvSpPr>
        <p:spPr>
          <a:xfrm>
            <a:off x="880156" y="4001728"/>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15" name="テキスト プレースホルダー 2">
            <a:extLst>
              <a:ext uri="{FF2B5EF4-FFF2-40B4-BE49-F238E27FC236}">
                <a16:creationId xmlns:a16="http://schemas.microsoft.com/office/drawing/2014/main" id="{C536D39B-60DD-4FFA-AA10-09B6BE1B296E}"/>
              </a:ext>
            </a:extLst>
          </p:cNvPr>
          <p:cNvSpPr>
            <a:spLocks noGrp="1"/>
          </p:cNvSpPr>
          <p:nvPr>
            <p:ph type="body" sz="quarter" idx="14" hasCustomPrompt="1"/>
          </p:nvPr>
        </p:nvSpPr>
        <p:spPr>
          <a:xfrm>
            <a:off x="880156" y="3585592"/>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16" name="テキスト プレースホルダー 2">
            <a:extLst>
              <a:ext uri="{FF2B5EF4-FFF2-40B4-BE49-F238E27FC236}">
                <a16:creationId xmlns:a16="http://schemas.microsoft.com/office/drawing/2014/main" id="{3172DA78-1269-47F6-916D-3676BC0EAB4F}"/>
              </a:ext>
            </a:extLst>
          </p:cNvPr>
          <p:cNvSpPr>
            <a:spLocks noGrp="1"/>
          </p:cNvSpPr>
          <p:nvPr>
            <p:ph type="body" sz="quarter" idx="15" hasCustomPrompt="1"/>
          </p:nvPr>
        </p:nvSpPr>
        <p:spPr>
          <a:xfrm>
            <a:off x="4861606" y="4001728"/>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17" name="テキスト プレースホルダー 2">
            <a:extLst>
              <a:ext uri="{FF2B5EF4-FFF2-40B4-BE49-F238E27FC236}">
                <a16:creationId xmlns:a16="http://schemas.microsoft.com/office/drawing/2014/main" id="{4B7865A0-2939-4855-9D60-6A9220334117}"/>
              </a:ext>
            </a:extLst>
          </p:cNvPr>
          <p:cNvSpPr>
            <a:spLocks noGrp="1"/>
          </p:cNvSpPr>
          <p:nvPr>
            <p:ph type="body" sz="quarter" idx="16" hasCustomPrompt="1"/>
          </p:nvPr>
        </p:nvSpPr>
        <p:spPr>
          <a:xfrm>
            <a:off x="880156" y="5003182"/>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18" name="テキスト プレースホルダー 2">
            <a:extLst>
              <a:ext uri="{FF2B5EF4-FFF2-40B4-BE49-F238E27FC236}">
                <a16:creationId xmlns:a16="http://schemas.microsoft.com/office/drawing/2014/main" id="{1324174F-BC7B-400B-AE5E-05E95AB48C29}"/>
              </a:ext>
            </a:extLst>
          </p:cNvPr>
          <p:cNvSpPr>
            <a:spLocks noGrp="1"/>
          </p:cNvSpPr>
          <p:nvPr>
            <p:ph type="body" sz="quarter" idx="17" hasCustomPrompt="1"/>
          </p:nvPr>
        </p:nvSpPr>
        <p:spPr>
          <a:xfrm>
            <a:off x="880156" y="4587046"/>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19" name="テキスト プレースホルダー 2">
            <a:extLst>
              <a:ext uri="{FF2B5EF4-FFF2-40B4-BE49-F238E27FC236}">
                <a16:creationId xmlns:a16="http://schemas.microsoft.com/office/drawing/2014/main" id="{0D17B622-1DF1-47BD-9CFC-492C42901A47}"/>
              </a:ext>
            </a:extLst>
          </p:cNvPr>
          <p:cNvSpPr>
            <a:spLocks noGrp="1"/>
          </p:cNvSpPr>
          <p:nvPr>
            <p:ph type="body" sz="quarter" idx="18" hasCustomPrompt="1"/>
          </p:nvPr>
        </p:nvSpPr>
        <p:spPr>
          <a:xfrm>
            <a:off x="4861606" y="5003182"/>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
        <p:nvSpPr>
          <p:cNvPr id="22" name="テキスト プレースホルダー 2">
            <a:extLst>
              <a:ext uri="{FF2B5EF4-FFF2-40B4-BE49-F238E27FC236}">
                <a16:creationId xmlns:a16="http://schemas.microsoft.com/office/drawing/2014/main" id="{9ED987D3-D92F-415A-95F7-7AD768884C71}"/>
              </a:ext>
            </a:extLst>
          </p:cNvPr>
          <p:cNvSpPr>
            <a:spLocks noGrp="1"/>
          </p:cNvSpPr>
          <p:nvPr>
            <p:ph type="body" sz="quarter" idx="19" hasCustomPrompt="1"/>
          </p:nvPr>
        </p:nvSpPr>
        <p:spPr>
          <a:xfrm>
            <a:off x="880156" y="6004636"/>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a:t>
            </a:r>
          </a:p>
        </p:txBody>
      </p:sp>
      <p:sp>
        <p:nvSpPr>
          <p:cNvPr id="23" name="テキスト プレースホルダー 2">
            <a:extLst>
              <a:ext uri="{FF2B5EF4-FFF2-40B4-BE49-F238E27FC236}">
                <a16:creationId xmlns:a16="http://schemas.microsoft.com/office/drawing/2014/main" id="{C1FCC498-9FEE-4F15-B8A1-06ED427C2C80}"/>
              </a:ext>
            </a:extLst>
          </p:cNvPr>
          <p:cNvSpPr>
            <a:spLocks noGrp="1"/>
          </p:cNvSpPr>
          <p:nvPr>
            <p:ph type="body" sz="quarter" idx="20" hasCustomPrompt="1"/>
          </p:nvPr>
        </p:nvSpPr>
        <p:spPr>
          <a:xfrm>
            <a:off x="880156" y="5588500"/>
            <a:ext cx="3981450"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5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en-US" altLang="ja-JP" dirty="0"/>
              <a:t>Chapter</a:t>
            </a:r>
            <a:r>
              <a:rPr kumimoji="1" lang="ja-JP" altLang="en-US" dirty="0"/>
              <a:t>　</a:t>
            </a:r>
            <a:r>
              <a:rPr kumimoji="1" lang="en-US" altLang="ja-JP" dirty="0"/>
              <a:t>00</a:t>
            </a:r>
            <a:endParaRPr kumimoji="1" lang="ja-JP" altLang="en-US" dirty="0"/>
          </a:p>
        </p:txBody>
      </p:sp>
      <p:sp>
        <p:nvSpPr>
          <p:cNvPr id="24" name="テキスト プレースホルダー 2">
            <a:extLst>
              <a:ext uri="{FF2B5EF4-FFF2-40B4-BE49-F238E27FC236}">
                <a16:creationId xmlns:a16="http://schemas.microsoft.com/office/drawing/2014/main" id="{55B6A683-D751-4D0E-9F9C-0E606F16B4F5}"/>
              </a:ext>
            </a:extLst>
          </p:cNvPr>
          <p:cNvSpPr>
            <a:spLocks noGrp="1"/>
          </p:cNvSpPr>
          <p:nvPr>
            <p:ph type="body" sz="quarter" idx="21" hasCustomPrompt="1"/>
          </p:nvPr>
        </p:nvSpPr>
        <p:spPr>
          <a:xfrm>
            <a:off x="4861606" y="6004636"/>
            <a:ext cx="610279" cy="397127"/>
          </a:xfrm>
          <a:prstGeom prst="rect">
            <a:avLst/>
          </a:prstGeom>
        </p:spPr>
        <p:txBody>
          <a:bodyPr anchor="ct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2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００</a:t>
            </a:r>
          </a:p>
        </p:txBody>
      </p:sp>
    </p:spTree>
    <p:extLst>
      <p:ext uri="{BB962C8B-B14F-4D97-AF65-F5344CB8AC3E}">
        <p14:creationId xmlns:p14="http://schemas.microsoft.com/office/powerpoint/2010/main" val="349689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裏表紙（日本語）">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5B43EABC-FA2A-C3A7-25F0-5F1DFE1B2B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41043" y="3428065"/>
            <a:ext cx="2009725" cy="703544"/>
          </a:xfrm>
          <a:prstGeom prst="rect">
            <a:avLst/>
          </a:prstGeom>
        </p:spPr>
      </p:pic>
    </p:spTree>
    <p:extLst>
      <p:ext uri="{BB962C8B-B14F-4D97-AF65-F5344CB8AC3E}">
        <p14:creationId xmlns:p14="http://schemas.microsoft.com/office/powerpoint/2010/main" val="421340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裏表紙（英語）">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1F5A9A3-AFEF-A818-CC5C-2DBEEB2F1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8777" y="3428065"/>
            <a:ext cx="2514258" cy="703544"/>
          </a:xfrm>
          <a:prstGeom prst="rect">
            <a:avLst/>
          </a:prstGeom>
        </p:spPr>
      </p:pic>
    </p:spTree>
    <p:extLst>
      <p:ext uri="{BB962C8B-B14F-4D97-AF65-F5344CB8AC3E}">
        <p14:creationId xmlns:p14="http://schemas.microsoft.com/office/powerpoint/2010/main" val="172465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図入り">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45906" y="2259154"/>
            <a:ext cx="4612236" cy="4141646"/>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11" name="テキスト プレースホルダー 2">
            <a:extLst>
              <a:ext uri="{FF2B5EF4-FFF2-40B4-BE49-F238E27FC236}">
                <a16:creationId xmlns:a16="http://schemas.microsoft.com/office/drawing/2014/main" id="{BC0A9D4B-2178-D8D2-494E-4979E9932D0A}"/>
              </a:ext>
            </a:extLst>
          </p:cNvPr>
          <p:cNvSpPr>
            <a:spLocks noGrp="1"/>
          </p:cNvSpPr>
          <p:nvPr>
            <p:ph type="body" idx="13"/>
          </p:nvPr>
        </p:nvSpPr>
        <p:spPr>
          <a:xfrm>
            <a:off x="733669" y="2259154"/>
            <a:ext cx="4041529" cy="314713"/>
          </a:xfrm>
          <a:prstGeom prst="rect">
            <a:avLst/>
          </a:prstGeom>
        </p:spPr>
        <p:txBody>
          <a:bodyPr anchor="ctr">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2" name="テキスト プレースホルダー 2">
            <a:extLst>
              <a:ext uri="{FF2B5EF4-FFF2-40B4-BE49-F238E27FC236}">
                <a16:creationId xmlns:a16="http://schemas.microsoft.com/office/drawing/2014/main" id="{09138A7E-2B74-4DD3-88A6-7954AC68FF1F}"/>
              </a:ext>
            </a:extLst>
          </p:cNvPr>
          <p:cNvSpPr>
            <a:spLocks noGrp="1"/>
          </p:cNvSpPr>
          <p:nvPr>
            <p:ph type="body" idx="15" hasCustomPrompt="1"/>
          </p:nvPr>
        </p:nvSpPr>
        <p:spPr>
          <a:xfrm>
            <a:off x="732278" y="2589892"/>
            <a:ext cx="4042922" cy="931661"/>
          </a:xfrm>
          <a:prstGeom prst="rect">
            <a:avLst/>
          </a:prstGeom>
        </p:spPr>
        <p:txBody>
          <a:bodyPr anchor="t">
            <a:normAutofit/>
          </a:bodyPr>
          <a:lstStyle>
            <a:lvl1pPr marL="0" indent="0">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13" name="テキスト プレースホルダー 2">
            <a:extLst>
              <a:ext uri="{FF2B5EF4-FFF2-40B4-BE49-F238E27FC236}">
                <a16:creationId xmlns:a16="http://schemas.microsoft.com/office/drawing/2014/main" id="{9BEC90C8-DE8F-32E6-F853-5A3D49ACF75C}"/>
              </a:ext>
            </a:extLst>
          </p:cNvPr>
          <p:cNvSpPr>
            <a:spLocks noGrp="1"/>
          </p:cNvSpPr>
          <p:nvPr>
            <p:ph type="body" idx="16"/>
          </p:nvPr>
        </p:nvSpPr>
        <p:spPr>
          <a:xfrm>
            <a:off x="733667" y="3779838"/>
            <a:ext cx="4041529" cy="314713"/>
          </a:xfrm>
          <a:prstGeom prst="rect">
            <a:avLst/>
          </a:prstGeom>
        </p:spPr>
        <p:txBody>
          <a:bodyPr anchor="ctr">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4" name="テキスト プレースホルダー 2">
            <a:extLst>
              <a:ext uri="{FF2B5EF4-FFF2-40B4-BE49-F238E27FC236}">
                <a16:creationId xmlns:a16="http://schemas.microsoft.com/office/drawing/2014/main" id="{67266D0D-A610-8FCE-EAD5-7271BEF0A772}"/>
              </a:ext>
            </a:extLst>
          </p:cNvPr>
          <p:cNvSpPr>
            <a:spLocks noGrp="1"/>
          </p:cNvSpPr>
          <p:nvPr>
            <p:ph type="body" idx="17" hasCustomPrompt="1"/>
          </p:nvPr>
        </p:nvSpPr>
        <p:spPr>
          <a:xfrm>
            <a:off x="732276" y="4110576"/>
            <a:ext cx="4042922" cy="931661"/>
          </a:xfrm>
          <a:prstGeom prst="rect">
            <a:avLst/>
          </a:prstGeom>
        </p:spPr>
        <p:txBody>
          <a:bodyPr anchor="t">
            <a:normAutofit/>
          </a:bodyPr>
          <a:lstStyle>
            <a:lvl1pPr marL="0" indent="0">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15" name="テキスト プレースホルダー 2">
            <a:extLst>
              <a:ext uri="{FF2B5EF4-FFF2-40B4-BE49-F238E27FC236}">
                <a16:creationId xmlns:a16="http://schemas.microsoft.com/office/drawing/2014/main" id="{8657AF1C-4DFE-525B-C6B6-A32CB4695CE4}"/>
              </a:ext>
            </a:extLst>
          </p:cNvPr>
          <p:cNvSpPr>
            <a:spLocks noGrp="1"/>
          </p:cNvSpPr>
          <p:nvPr>
            <p:ph type="body" idx="18"/>
          </p:nvPr>
        </p:nvSpPr>
        <p:spPr>
          <a:xfrm>
            <a:off x="733667" y="5252366"/>
            <a:ext cx="4041529" cy="314713"/>
          </a:xfrm>
          <a:prstGeom prst="rect">
            <a:avLst/>
          </a:prstGeom>
        </p:spPr>
        <p:txBody>
          <a:bodyPr anchor="ctr">
            <a:normAutofit/>
          </a:bodyPr>
          <a:lstStyle>
            <a:lvl1pPr marL="342900" indent="-342900">
              <a:buFont typeface="Wingdings" panose="05000000000000000000" pitchFamily="2" charset="2"/>
              <a:buChar char="l"/>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16" name="テキスト プレースホルダー 2">
            <a:extLst>
              <a:ext uri="{FF2B5EF4-FFF2-40B4-BE49-F238E27FC236}">
                <a16:creationId xmlns:a16="http://schemas.microsoft.com/office/drawing/2014/main" id="{5A750166-575B-DD61-8BAE-D7517C7C4D21}"/>
              </a:ext>
            </a:extLst>
          </p:cNvPr>
          <p:cNvSpPr>
            <a:spLocks noGrp="1"/>
          </p:cNvSpPr>
          <p:nvPr>
            <p:ph type="body" idx="19" hasCustomPrompt="1"/>
          </p:nvPr>
        </p:nvSpPr>
        <p:spPr>
          <a:xfrm>
            <a:off x="732276" y="5583104"/>
            <a:ext cx="4042922" cy="931661"/>
          </a:xfrm>
          <a:prstGeom prst="rect">
            <a:avLst/>
          </a:prstGeom>
        </p:spPr>
        <p:txBody>
          <a:bodyPr anchor="t">
            <a:normAutofit/>
          </a:bodyPr>
          <a:lstStyle>
            <a:lvl1pPr marL="0" indent="0">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dirty="0"/>
          </a:p>
        </p:txBody>
      </p:sp>
      <p:sp>
        <p:nvSpPr>
          <p:cNvPr id="20" name="タイトル 7">
            <a:extLst>
              <a:ext uri="{FF2B5EF4-FFF2-40B4-BE49-F238E27FC236}">
                <a16:creationId xmlns:a16="http://schemas.microsoft.com/office/drawing/2014/main" id="{74C9E384-BEEF-4396-8E7E-F68DE3F55973}"/>
              </a:ext>
            </a:extLst>
          </p:cNvPr>
          <p:cNvSpPr>
            <a:spLocks noGrp="1"/>
          </p:cNvSpPr>
          <p:nvPr>
            <p:ph type="title" hasCustomPrompt="1"/>
          </p:nvPr>
        </p:nvSpPr>
        <p:spPr>
          <a:xfrm>
            <a:off x="1141107" y="972730"/>
            <a:ext cx="5716894"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ここにスライドのタイトルがはいります</a:t>
            </a:r>
            <a:br>
              <a:rPr lang="en-US" altLang="ja-JP" dirty="0"/>
            </a:br>
            <a:endParaRPr lang="ja-JP" altLang="en-US" dirty="0"/>
          </a:p>
        </p:txBody>
      </p:sp>
      <p:sp>
        <p:nvSpPr>
          <p:cNvPr id="21" name="字幕 2">
            <a:extLst>
              <a:ext uri="{FF2B5EF4-FFF2-40B4-BE49-F238E27FC236}">
                <a16:creationId xmlns:a16="http://schemas.microsoft.com/office/drawing/2014/main" id="{233F9A39-E994-45FA-A4B5-8EC628FD4F99}"/>
              </a:ext>
            </a:extLst>
          </p:cNvPr>
          <p:cNvSpPr>
            <a:spLocks noGrp="1"/>
          </p:cNvSpPr>
          <p:nvPr>
            <p:ph type="subTitle" idx="14" hasCustomPrompt="1"/>
          </p:nvPr>
        </p:nvSpPr>
        <p:spPr>
          <a:xfrm>
            <a:off x="1149882" y="1490021"/>
            <a:ext cx="8018860"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7" name="スライド番号プレースホルダー 5">
            <a:extLst>
              <a:ext uri="{FF2B5EF4-FFF2-40B4-BE49-F238E27FC236}">
                <a16:creationId xmlns:a16="http://schemas.microsoft.com/office/drawing/2014/main" id="{B11E9DB1-AE86-49E4-8AA2-99E0FA9A44E7}"/>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8" name="テキスト プレースホルダー 18">
            <a:extLst>
              <a:ext uri="{FF2B5EF4-FFF2-40B4-BE49-F238E27FC236}">
                <a16:creationId xmlns:a16="http://schemas.microsoft.com/office/drawing/2014/main" id="{B5AAB5F2-9817-4DFB-9E30-81D9247BC563}"/>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
        <p:nvSpPr>
          <p:cNvPr id="19" name="日付プレースホルダー 3">
            <a:extLst>
              <a:ext uri="{FF2B5EF4-FFF2-40B4-BE49-F238E27FC236}">
                <a16:creationId xmlns:a16="http://schemas.microsoft.com/office/drawing/2014/main" id="{FF9E5739-DD06-4152-A208-DAC03BA42115}"/>
              </a:ext>
            </a:extLst>
          </p:cNvPr>
          <p:cNvSpPr>
            <a:spLocks noGrp="1"/>
          </p:cNvSpPr>
          <p:nvPr>
            <p:ph type="dt" sz="half" idx="10"/>
          </p:nvPr>
        </p:nvSpPr>
        <p:spPr>
          <a:xfrm>
            <a:off x="9790394" y="9969"/>
            <a:ext cx="901419" cy="402483"/>
          </a:xfrm>
          <a:prstGeom prst="rect">
            <a:avLst/>
          </a:prstGeom>
        </p:spPr>
        <p:txBody>
          <a:bodyPr anchor="ctr"/>
          <a:lstStyle>
            <a:lvl1pPr>
              <a:defRPr sz="1050"/>
            </a:lvl1pPr>
          </a:lstStyle>
          <a:p>
            <a:fld id="{D67B670E-FF28-4356-8F99-5E102F687352}" type="datetime1">
              <a:rPr lang="ja-JP" altLang="en-US" smtClean="0"/>
              <a:pPr/>
              <a:t>2025/1/27</a:t>
            </a:fld>
            <a:endParaRPr lang="ja-JP" altLang="en-US" dirty="0"/>
          </a:p>
        </p:txBody>
      </p:sp>
    </p:spTree>
    <p:extLst>
      <p:ext uri="{BB962C8B-B14F-4D97-AF65-F5344CB8AC3E}">
        <p14:creationId xmlns:p14="http://schemas.microsoft.com/office/powerpoint/2010/main" val="17906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分割">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1141107" y="972730"/>
            <a:ext cx="6448414"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11" name="字幕 2">
            <a:extLst>
              <a:ext uri="{FF2B5EF4-FFF2-40B4-BE49-F238E27FC236}">
                <a16:creationId xmlns:a16="http://schemas.microsoft.com/office/drawing/2014/main" id="{BBECEC43-21DA-7ADB-7769-451125AC63C6}"/>
              </a:ext>
            </a:extLst>
          </p:cNvPr>
          <p:cNvSpPr>
            <a:spLocks noGrp="1"/>
          </p:cNvSpPr>
          <p:nvPr>
            <p:ph type="subTitle" idx="14" hasCustomPrompt="1"/>
          </p:nvPr>
        </p:nvSpPr>
        <p:spPr>
          <a:xfrm>
            <a:off x="1149882" y="1490021"/>
            <a:ext cx="5607317"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2" name="正方形/長方形 11">
            <a:extLst>
              <a:ext uri="{FF2B5EF4-FFF2-40B4-BE49-F238E27FC236}">
                <a16:creationId xmlns:a16="http://schemas.microsoft.com/office/drawing/2014/main" id="{B6B2A659-83EC-855D-CE54-304D04465D29}"/>
              </a:ext>
            </a:extLst>
          </p:cNvPr>
          <p:cNvSpPr/>
          <p:nvPr userDrawn="1"/>
        </p:nvSpPr>
        <p:spPr>
          <a:xfrm>
            <a:off x="1093396" y="2302300"/>
            <a:ext cx="4139803" cy="200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プレースホルダー 18">
            <a:extLst>
              <a:ext uri="{FF2B5EF4-FFF2-40B4-BE49-F238E27FC236}">
                <a16:creationId xmlns:a16="http://schemas.microsoft.com/office/drawing/2014/main" id="{D4E29566-5218-9F7F-9069-244A4213BB5E}"/>
              </a:ext>
            </a:extLst>
          </p:cNvPr>
          <p:cNvSpPr>
            <a:spLocks noGrp="1"/>
          </p:cNvSpPr>
          <p:nvPr>
            <p:ph type="body" sz="quarter" idx="20" hasCustomPrompt="1"/>
          </p:nvPr>
        </p:nvSpPr>
        <p:spPr>
          <a:xfrm>
            <a:off x="1320800" y="3017124"/>
            <a:ext cx="3648595" cy="1052512"/>
          </a:xfrm>
          <a:prstGeom prst="rect">
            <a:avLst/>
          </a:prstGeom>
        </p:spPr>
        <p:txBody>
          <a:bodyPr rIns="90000" anchor="ctr" anchorCtr="0">
            <a:normAutofit/>
          </a:bodyPr>
          <a:lstStyle>
            <a:lvl1pPr marL="0" indent="0">
              <a:buNone/>
              <a:defRPr sz="1500"/>
            </a:lvl1pPr>
            <a:lvl5pPr marL="2015886" indent="0" algn="l">
              <a:buNone/>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sz="1500" dirty="0"/>
              <a:t>□□□□■□□□□■□□□□■□□□□■□□□□■□□□□■□□□□■□□□□■□□□□■□□□□■□□□□■□□□□■□□□□■□□□□■□□</a:t>
            </a:r>
            <a:endParaRPr kumimoji="1" lang="en-US" altLang="ja-JP" sz="1500" dirty="0"/>
          </a:p>
        </p:txBody>
      </p:sp>
      <p:sp>
        <p:nvSpPr>
          <p:cNvPr id="43" name="テキスト プレースホルダー 2">
            <a:extLst>
              <a:ext uri="{FF2B5EF4-FFF2-40B4-BE49-F238E27FC236}">
                <a16:creationId xmlns:a16="http://schemas.microsoft.com/office/drawing/2014/main" id="{1693A919-7596-54F0-D151-893DB623A29D}"/>
              </a:ext>
            </a:extLst>
          </p:cNvPr>
          <p:cNvSpPr>
            <a:spLocks noGrp="1"/>
          </p:cNvSpPr>
          <p:nvPr>
            <p:ph type="body" idx="28"/>
          </p:nvPr>
        </p:nvSpPr>
        <p:spPr>
          <a:xfrm>
            <a:off x="1320800" y="2601277"/>
            <a:ext cx="3648595" cy="397166"/>
          </a:xfrm>
          <a:prstGeom prst="rect">
            <a:avLst/>
          </a:prstGeom>
        </p:spPr>
        <p:txBody>
          <a:bodyPr anchor="b">
            <a:normAutofit/>
          </a:bodyPr>
          <a:lstStyle>
            <a:lvl1pPr marL="0" indent="0" algn="ctr">
              <a:buFont typeface="Wingdings" panose="05000000000000000000" pitchFamily="2" charset="2"/>
              <a:buNone/>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49" name="正方形/長方形 48">
            <a:extLst>
              <a:ext uri="{FF2B5EF4-FFF2-40B4-BE49-F238E27FC236}">
                <a16:creationId xmlns:a16="http://schemas.microsoft.com/office/drawing/2014/main" id="{F1B63F8B-A6DE-4BB2-E203-D046F7C4052F}"/>
              </a:ext>
            </a:extLst>
          </p:cNvPr>
          <p:cNvSpPr/>
          <p:nvPr userDrawn="1"/>
        </p:nvSpPr>
        <p:spPr>
          <a:xfrm>
            <a:off x="5458614" y="2302240"/>
            <a:ext cx="4139803" cy="200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テキスト プレースホルダー 18">
            <a:extLst>
              <a:ext uri="{FF2B5EF4-FFF2-40B4-BE49-F238E27FC236}">
                <a16:creationId xmlns:a16="http://schemas.microsoft.com/office/drawing/2014/main" id="{242AD124-9455-41CF-ACF7-21681EBC0747}"/>
              </a:ext>
            </a:extLst>
          </p:cNvPr>
          <p:cNvSpPr>
            <a:spLocks noGrp="1"/>
          </p:cNvSpPr>
          <p:nvPr>
            <p:ph type="body" sz="quarter" idx="29" hasCustomPrompt="1"/>
          </p:nvPr>
        </p:nvSpPr>
        <p:spPr>
          <a:xfrm>
            <a:off x="5686018" y="3017064"/>
            <a:ext cx="3648595" cy="1052512"/>
          </a:xfrm>
          <a:prstGeom prst="rect">
            <a:avLst/>
          </a:prstGeom>
        </p:spPr>
        <p:txBody>
          <a:bodyPr rIns="90000" anchor="ctr" anchorCtr="0">
            <a:normAutofit/>
          </a:bodyPr>
          <a:lstStyle>
            <a:lvl1pPr marL="0" indent="0">
              <a:buNone/>
              <a:defRPr sz="1500"/>
            </a:lvl1pPr>
            <a:lvl5pPr marL="2015886" indent="0" algn="l">
              <a:buNone/>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sz="1500" dirty="0"/>
              <a:t>□□□□■□□□□■□□□□■□□□□■□□□□■□□□□■□□□□■□□□□■□□□□■□□□□■□□□□■□□□□■□□□□■□□□□■□□</a:t>
            </a:r>
            <a:endParaRPr kumimoji="1" lang="en-US" altLang="ja-JP" sz="1500" dirty="0"/>
          </a:p>
        </p:txBody>
      </p:sp>
      <p:sp>
        <p:nvSpPr>
          <p:cNvPr id="51" name="テキスト プレースホルダー 2">
            <a:extLst>
              <a:ext uri="{FF2B5EF4-FFF2-40B4-BE49-F238E27FC236}">
                <a16:creationId xmlns:a16="http://schemas.microsoft.com/office/drawing/2014/main" id="{37AB59AA-6FB1-68D2-A16A-66260FC35B7E}"/>
              </a:ext>
            </a:extLst>
          </p:cNvPr>
          <p:cNvSpPr>
            <a:spLocks noGrp="1"/>
          </p:cNvSpPr>
          <p:nvPr>
            <p:ph type="body" idx="30"/>
          </p:nvPr>
        </p:nvSpPr>
        <p:spPr>
          <a:xfrm>
            <a:off x="5686018" y="2601217"/>
            <a:ext cx="3648595" cy="397166"/>
          </a:xfrm>
          <a:prstGeom prst="rect">
            <a:avLst/>
          </a:prstGeom>
        </p:spPr>
        <p:txBody>
          <a:bodyPr anchor="b">
            <a:normAutofit/>
          </a:bodyPr>
          <a:lstStyle>
            <a:lvl1pPr marL="0" indent="0" algn="ctr">
              <a:buFont typeface="Wingdings" panose="05000000000000000000" pitchFamily="2" charset="2"/>
              <a:buNone/>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52" name="正方形/長方形 51">
            <a:extLst>
              <a:ext uri="{FF2B5EF4-FFF2-40B4-BE49-F238E27FC236}">
                <a16:creationId xmlns:a16="http://schemas.microsoft.com/office/drawing/2014/main" id="{F28ED182-1332-BA15-10F6-1EF9DEB42959}"/>
              </a:ext>
            </a:extLst>
          </p:cNvPr>
          <p:cNvSpPr/>
          <p:nvPr userDrawn="1"/>
        </p:nvSpPr>
        <p:spPr>
          <a:xfrm>
            <a:off x="1093396" y="4507136"/>
            <a:ext cx="4139803" cy="200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テキスト プレースホルダー 18">
            <a:extLst>
              <a:ext uri="{FF2B5EF4-FFF2-40B4-BE49-F238E27FC236}">
                <a16:creationId xmlns:a16="http://schemas.microsoft.com/office/drawing/2014/main" id="{028C76F9-C980-34B2-0F6C-93C0701F78FA}"/>
              </a:ext>
            </a:extLst>
          </p:cNvPr>
          <p:cNvSpPr>
            <a:spLocks noGrp="1"/>
          </p:cNvSpPr>
          <p:nvPr>
            <p:ph type="body" sz="quarter" idx="31" hasCustomPrompt="1"/>
          </p:nvPr>
        </p:nvSpPr>
        <p:spPr>
          <a:xfrm>
            <a:off x="1320800" y="5221960"/>
            <a:ext cx="3648595" cy="1052512"/>
          </a:xfrm>
          <a:prstGeom prst="rect">
            <a:avLst/>
          </a:prstGeom>
        </p:spPr>
        <p:txBody>
          <a:bodyPr rIns="90000" anchor="ctr" anchorCtr="0">
            <a:normAutofit/>
          </a:bodyPr>
          <a:lstStyle>
            <a:lvl1pPr marL="0" indent="0">
              <a:buNone/>
              <a:defRPr sz="1500"/>
            </a:lvl1pPr>
            <a:lvl5pPr marL="2015886" indent="0" algn="l">
              <a:buNone/>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sz="1500" dirty="0"/>
              <a:t>□□□□■□□□□■□□□□■□□□□■□□□□■□□□□■□□□□■□□□□■□□□□■□□□□■□□□□■□□□□■□□□□■□□□□■□□</a:t>
            </a:r>
            <a:endParaRPr kumimoji="1" lang="en-US" altLang="ja-JP" sz="1500" dirty="0"/>
          </a:p>
        </p:txBody>
      </p:sp>
      <p:sp>
        <p:nvSpPr>
          <p:cNvPr id="54" name="テキスト プレースホルダー 2">
            <a:extLst>
              <a:ext uri="{FF2B5EF4-FFF2-40B4-BE49-F238E27FC236}">
                <a16:creationId xmlns:a16="http://schemas.microsoft.com/office/drawing/2014/main" id="{71BCF3AD-42E8-9FD7-61AF-D6189BF4F10B}"/>
              </a:ext>
            </a:extLst>
          </p:cNvPr>
          <p:cNvSpPr>
            <a:spLocks noGrp="1"/>
          </p:cNvSpPr>
          <p:nvPr>
            <p:ph type="body" idx="32"/>
          </p:nvPr>
        </p:nvSpPr>
        <p:spPr>
          <a:xfrm>
            <a:off x="1320800" y="4806113"/>
            <a:ext cx="3648595" cy="397166"/>
          </a:xfrm>
          <a:prstGeom prst="rect">
            <a:avLst/>
          </a:prstGeom>
        </p:spPr>
        <p:txBody>
          <a:bodyPr anchor="b">
            <a:normAutofit/>
          </a:bodyPr>
          <a:lstStyle>
            <a:lvl1pPr marL="0" indent="0" algn="ctr">
              <a:buFont typeface="Wingdings" panose="05000000000000000000" pitchFamily="2" charset="2"/>
              <a:buNone/>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55" name="正方形/長方形 54">
            <a:extLst>
              <a:ext uri="{FF2B5EF4-FFF2-40B4-BE49-F238E27FC236}">
                <a16:creationId xmlns:a16="http://schemas.microsoft.com/office/drawing/2014/main" id="{FC9BC27E-A600-CB57-CFA2-C9F2809B13A8}"/>
              </a:ext>
            </a:extLst>
          </p:cNvPr>
          <p:cNvSpPr/>
          <p:nvPr userDrawn="1"/>
        </p:nvSpPr>
        <p:spPr>
          <a:xfrm>
            <a:off x="5458614" y="4507136"/>
            <a:ext cx="4139803" cy="200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プレースホルダー 18">
            <a:extLst>
              <a:ext uri="{FF2B5EF4-FFF2-40B4-BE49-F238E27FC236}">
                <a16:creationId xmlns:a16="http://schemas.microsoft.com/office/drawing/2014/main" id="{1E03F606-6E55-746E-280A-D1F429296742}"/>
              </a:ext>
            </a:extLst>
          </p:cNvPr>
          <p:cNvSpPr>
            <a:spLocks noGrp="1"/>
          </p:cNvSpPr>
          <p:nvPr>
            <p:ph type="body" sz="quarter" idx="33" hasCustomPrompt="1"/>
          </p:nvPr>
        </p:nvSpPr>
        <p:spPr>
          <a:xfrm>
            <a:off x="5686018" y="5221960"/>
            <a:ext cx="3648595" cy="1052512"/>
          </a:xfrm>
          <a:prstGeom prst="rect">
            <a:avLst/>
          </a:prstGeom>
        </p:spPr>
        <p:txBody>
          <a:bodyPr rIns="90000" anchor="ctr" anchorCtr="0">
            <a:normAutofit/>
          </a:bodyPr>
          <a:lstStyle>
            <a:lvl1pPr marL="0" indent="0">
              <a:buNone/>
              <a:defRPr sz="1500"/>
            </a:lvl1pPr>
            <a:lvl5pPr marL="2015886" indent="0" algn="l">
              <a:buNone/>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sz="1500" dirty="0"/>
              <a:t>□□□□■□□□□■□□□□■□□□□■□□□□■□□□□■□□□□■□□□□■□□□□■□□□□■□□□□■□□□□■□□□□■□□□□■□□</a:t>
            </a:r>
            <a:endParaRPr kumimoji="1" lang="en-US" altLang="ja-JP" sz="1500" dirty="0"/>
          </a:p>
        </p:txBody>
      </p:sp>
      <p:sp>
        <p:nvSpPr>
          <p:cNvPr id="57" name="テキスト プレースホルダー 2">
            <a:extLst>
              <a:ext uri="{FF2B5EF4-FFF2-40B4-BE49-F238E27FC236}">
                <a16:creationId xmlns:a16="http://schemas.microsoft.com/office/drawing/2014/main" id="{D346FD00-54AC-B534-EB41-E829D92EF553}"/>
              </a:ext>
            </a:extLst>
          </p:cNvPr>
          <p:cNvSpPr>
            <a:spLocks noGrp="1"/>
          </p:cNvSpPr>
          <p:nvPr>
            <p:ph type="body" idx="34"/>
          </p:nvPr>
        </p:nvSpPr>
        <p:spPr>
          <a:xfrm>
            <a:off x="5686018" y="4806113"/>
            <a:ext cx="3648595" cy="397166"/>
          </a:xfrm>
          <a:prstGeom prst="rect">
            <a:avLst/>
          </a:prstGeom>
        </p:spPr>
        <p:txBody>
          <a:bodyPr anchor="b">
            <a:normAutofit/>
          </a:bodyPr>
          <a:lstStyle>
            <a:lvl1pPr marL="0" indent="0" algn="ctr">
              <a:buFont typeface="Wingdings" panose="05000000000000000000" pitchFamily="2" charset="2"/>
              <a:buNone/>
              <a:defRPr sz="1800" b="1">
                <a:solidFill>
                  <a:srgbClr val="1286AD"/>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マスター テキストの書式設定</a:t>
            </a:r>
            <a:endParaRPr kumimoji="1" lang="en-US" altLang="ja-JP" dirty="0"/>
          </a:p>
        </p:txBody>
      </p:sp>
      <p:sp>
        <p:nvSpPr>
          <p:cNvPr id="20" name="スライド番号プレースホルダー 5">
            <a:extLst>
              <a:ext uri="{FF2B5EF4-FFF2-40B4-BE49-F238E27FC236}">
                <a16:creationId xmlns:a16="http://schemas.microsoft.com/office/drawing/2014/main" id="{07E24288-EAF7-4225-A4B2-56229FD894DB}"/>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23" name="テキスト プレースホルダー 18">
            <a:extLst>
              <a:ext uri="{FF2B5EF4-FFF2-40B4-BE49-F238E27FC236}">
                <a16:creationId xmlns:a16="http://schemas.microsoft.com/office/drawing/2014/main" id="{1B79484D-519E-4BA8-9D4B-60B6C7169D36}"/>
              </a:ext>
            </a:extLst>
          </p:cNvPr>
          <p:cNvSpPr>
            <a:spLocks noGrp="1"/>
          </p:cNvSpPr>
          <p:nvPr>
            <p:ph idx="35"/>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16787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央配置">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2A8678E1-5C8C-16EB-3255-A0CEF7FCFF43}"/>
              </a:ext>
            </a:extLst>
          </p:cNvPr>
          <p:cNvSpPr>
            <a:spLocks noGrp="1"/>
          </p:cNvSpPr>
          <p:nvPr>
            <p:ph type="dt" sz="half" idx="10"/>
          </p:nvPr>
        </p:nvSpPr>
        <p:spPr>
          <a:xfrm>
            <a:off x="735062" y="7006700"/>
            <a:ext cx="2405658" cy="402483"/>
          </a:xfrm>
          <a:prstGeom prst="rect">
            <a:avLst/>
          </a:prstGeom>
        </p:spPr>
        <p:txBody>
          <a:bodyPr/>
          <a:lstStyle/>
          <a:p>
            <a:fld id="{94A83781-8C26-45A8-AC03-ACD4EE54BC89}" type="datetime1">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BD193BE5-2E19-F14E-2C91-8AD9342011F9}"/>
              </a:ext>
            </a:extLst>
          </p:cNvPr>
          <p:cNvSpPr>
            <a:spLocks noGrp="1"/>
          </p:cNvSpPr>
          <p:nvPr>
            <p:ph type="ftr" sz="quarter" idx="11"/>
          </p:nvPr>
        </p:nvSpPr>
        <p:spPr>
          <a:xfrm>
            <a:off x="3541663" y="7006700"/>
            <a:ext cx="3608487" cy="402483"/>
          </a:xfrm>
          <a:prstGeom prst="rect">
            <a:avLst/>
          </a:prstGeom>
        </p:spPr>
        <p:txBody>
          <a:bodyPr/>
          <a:lstStyle/>
          <a:p>
            <a:endParaRPr kumimoji="1" lang="ja-JP" altLang="en-US"/>
          </a:p>
        </p:txBody>
      </p:sp>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1141106" y="972730"/>
            <a:ext cx="7047429"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9" name="テキスト プレースホルダー 2">
            <a:extLst>
              <a:ext uri="{FF2B5EF4-FFF2-40B4-BE49-F238E27FC236}">
                <a16:creationId xmlns:a16="http://schemas.microsoft.com/office/drawing/2014/main" id="{AEA87275-32CB-8033-C469-C1B4563F960C}"/>
              </a:ext>
            </a:extLst>
          </p:cNvPr>
          <p:cNvSpPr>
            <a:spLocks noGrp="1"/>
          </p:cNvSpPr>
          <p:nvPr>
            <p:ph type="body" idx="13" hasCustomPrompt="1"/>
          </p:nvPr>
        </p:nvSpPr>
        <p:spPr>
          <a:xfrm>
            <a:off x="921823" y="2579263"/>
            <a:ext cx="9034927" cy="2401149"/>
          </a:xfrm>
          <a:prstGeom prst="rect">
            <a:avLst/>
          </a:prstGeom>
        </p:spPr>
        <p:txBody>
          <a:bodyPr anchor="ctr">
            <a:normAutofit/>
          </a:bodyPr>
          <a:lstStyle>
            <a:lvl1pPr marL="0" indent="0" algn="ctr">
              <a:lnSpc>
                <a:spcPct val="100000"/>
              </a:lnSpc>
              <a:buFont typeface="Wingdings" panose="05000000000000000000" pitchFamily="2" charset="2"/>
              <a:buNone/>
              <a:defRPr sz="18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a:p>
            <a:pPr marL="0" marR="0" lvl="0" indent="0" algn="ctr" defTabSz="1007943" rtl="0" eaLnBrk="1" fontAlgn="auto" latinLnBrk="0" hangingPunct="1">
              <a:lnSpc>
                <a:spcPct val="90000"/>
              </a:lnSpc>
              <a:spcBef>
                <a:spcPts val="1102"/>
              </a:spcBef>
              <a:spcAft>
                <a:spcPts val="0"/>
              </a:spcAft>
              <a:buClrTx/>
              <a:buSzTx/>
              <a:buFont typeface="Wingdings" panose="05000000000000000000" pitchFamily="2" charset="2"/>
              <a:buNone/>
              <a:tabLst/>
              <a:defRPr/>
            </a:pPr>
            <a:r>
              <a:rPr kumimoji="1" lang="ja-JP" altLang="en-US" dirty="0"/>
              <a:t>□□□□■□□□□■□□□□■□□□□■□□□□■□□□□■</a:t>
            </a:r>
            <a:endParaRPr kumimoji="1" lang="en-US" altLang="ja-JP" dirty="0"/>
          </a:p>
        </p:txBody>
      </p:sp>
      <p:sp>
        <p:nvSpPr>
          <p:cNvPr id="11" name="字幕 2">
            <a:extLst>
              <a:ext uri="{FF2B5EF4-FFF2-40B4-BE49-F238E27FC236}">
                <a16:creationId xmlns:a16="http://schemas.microsoft.com/office/drawing/2014/main" id="{BBECEC43-21DA-7ADB-7769-451125AC63C6}"/>
              </a:ext>
            </a:extLst>
          </p:cNvPr>
          <p:cNvSpPr>
            <a:spLocks noGrp="1"/>
          </p:cNvSpPr>
          <p:nvPr>
            <p:ph type="subTitle" idx="14" hasCustomPrompt="1"/>
          </p:nvPr>
        </p:nvSpPr>
        <p:spPr>
          <a:xfrm>
            <a:off x="1149882" y="1490021"/>
            <a:ext cx="6128199"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0" name="スライド番号プレースホルダー 5">
            <a:extLst>
              <a:ext uri="{FF2B5EF4-FFF2-40B4-BE49-F238E27FC236}">
                <a16:creationId xmlns:a16="http://schemas.microsoft.com/office/drawing/2014/main" id="{11F8EDC9-859E-446C-BC5D-08C84D36E2DD}"/>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2" name="テキスト プレースホルダー 18">
            <a:extLst>
              <a:ext uri="{FF2B5EF4-FFF2-40B4-BE49-F238E27FC236}">
                <a16:creationId xmlns:a16="http://schemas.microsoft.com/office/drawing/2014/main" id="{2249F3CF-B128-4F9D-95BC-147F50BE4598}"/>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
        <p:nvSpPr>
          <p:cNvPr id="19" name="図プレースホルダー 19">
            <a:extLst>
              <a:ext uri="{FF2B5EF4-FFF2-40B4-BE49-F238E27FC236}">
                <a16:creationId xmlns:a16="http://schemas.microsoft.com/office/drawing/2014/main" id="{C8B65C7B-5268-4CBD-8300-B78495A5F38F}"/>
              </a:ext>
            </a:extLst>
          </p:cNvPr>
          <p:cNvSpPr>
            <a:spLocks noGrp="1"/>
          </p:cNvSpPr>
          <p:nvPr>
            <p:ph type="pic" sz="quarter" idx="15"/>
          </p:nvPr>
        </p:nvSpPr>
        <p:spPr>
          <a:xfrm>
            <a:off x="1269284" y="5265192"/>
            <a:ext cx="1378727" cy="1378726"/>
          </a:xfrm>
          <a:prstGeom prst="rect">
            <a:avLst/>
          </a:prstGeom>
        </p:spPr>
        <p:txBody>
          <a:bodyPr/>
          <a:lstStyle>
            <a:lvl1pPr marL="0" indent="0">
              <a:buNone/>
              <a:defRPr/>
            </a:lvl1pPr>
          </a:lstStyle>
          <a:p>
            <a:endParaRPr kumimoji="1" lang="ja-JP" altLang="en-US" dirty="0"/>
          </a:p>
        </p:txBody>
      </p:sp>
      <p:sp>
        <p:nvSpPr>
          <p:cNvPr id="22" name="図プレースホルダー 19">
            <a:extLst>
              <a:ext uri="{FF2B5EF4-FFF2-40B4-BE49-F238E27FC236}">
                <a16:creationId xmlns:a16="http://schemas.microsoft.com/office/drawing/2014/main" id="{E3A66177-8F2B-4E77-B3E3-3BC9B9924FFA}"/>
              </a:ext>
            </a:extLst>
          </p:cNvPr>
          <p:cNvSpPr>
            <a:spLocks noGrp="1"/>
          </p:cNvSpPr>
          <p:nvPr>
            <p:ph type="pic" sz="quarter" idx="21"/>
          </p:nvPr>
        </p:nvSpPr>
        <p:spPr>
          <a:xfrm>
            <a:off x="2947160" y="5265192"/>
            <a:ext cx="1378727" cy="1378726"/>
          </a:xfrm>
          <a:prstGeom prst="rect">
            <a:avLst/>
          </a:prstGeom>
        </p:spPr>
        <p:txBody>
          <a:bodyPr/>
          <a:lstStyle>
            <a:lvl1pPr marL="0" indent="0">
              <a:buNone/>
              <a:defRPr/>
            </a:lvl1pPr>
          </a:lstStyle>
          <a:p>
            <a:endParaRPr kumimoji="1" lang="ja-JP" altLang="en-US" dirty="0"/>
          </a:p>
        </p:txBody>
      </p:sp>
      <p:sp>
        <p:nvSpPr>
          <p:cNvPr id="24" name="図プレースホルダー 19">
            <a:extLst>
              <a:ext uri="{FF2B5EF4-FFF2-40B4-BE49-F238E27FC236}">
                <a16:creationId xmlns:a16="http://schemas.microsoft.com/office/drawing/2014/main" id="{5AED16EB-747E-48B5-BDB0-47ED11267390}"/>
              </a:ext>
            </a:extLst>
          </p:cNvPr>
          <p:cNvSpPr>
            <a:spLocks noGrp="1"/>
          </p:cNvSpPr>
          <p:nvPr>
            <p:ph type="pic" sz="quarter" idx="22"/>
          </p:nvPr>
        </p:nvSpPr>
        <p:spPr>
          <a:xfrm>
            <a:off x="4625034" y="5265192"/>
            <a:ext cx="1378727" cy="1378726"/>
          </a:xfrm>
          <a:prstGeom prst="rect">
            <a:avLst/>
          </a:prstGeom>
        </p:spPr>
        <p:txBody>
          <a:bodyPr/>
          <a:lstStyle>
            <a:lvl1pPr marL="0" indent="0">
              <a:buNone/>
              <a:defRPr/>
            </a:lvl1pPr>
          </a:lstStyle>
          <a:p>
            <a:endParaRPr kumimoji="1" lang="ja-JP" altLang="en-US" dirty="0"/>
          </a:p>
        </p:txBody>
      </p:sp>
      <p:sp>
        <p:nvSpPr>
          <p:cNvPr id="26" name="図プレースホルダー 19">
            <a:extLst>
              <a:ext uri="{FF2B5EF4-FFF2-40B4-BE49-F238E27FC236}">
                <a16:creationId xmlns:a16="http://schemas.microsoft.com/office/drawing/2014/main" id="{04FFB2E1-5517-443C-B26D-A4D8584C3E85}"/>
              </a:ext>
            </a:extLst>
          </p:cNvPr>
          <p:cNvSpPr>
            <a:spLocks noGrp="1"/>
          </p:cNvSpPr>
          <p:nvPr>
            <p:ph type="pic" sz="quarter" idx="23"/>
          </p:nvPr>
        </p:nvSpPr>
        <p:spPr>
          <a:xfrm>
            <a:off x="6302908" y="5265192"/>
            <a:ext cx="1378727" cy="1378726"/>
          </a:xfrm>
          <a:prstGeom prst="rect">
            <a:avLst/>
          </a:prstGeom>
        </p:spPr>
        <p:txBody>
          <a:bodyPr/>
          <a:lstStyle>
            <a:lvl1pPr marL="0" indent="0">
              <a:buNone/>
              <a:defRPr/>
            </a:lvl1pPr>
          </a:lstStyle>
          <a:p>
            <a:endParaRPr kumimoji="1" lang="ja-JP" altLang="en-US" dirty="0"/>
          </a:p>
        </p:txBody>
      </p:sp>
      <p:sp>
        <p:nvSpPr>
          <p:cNvPr id="28" name="図プレースホルダー 19">
            <a:extLst>
              <a:ext uri="{FF2B5EF4-FFF2-40B4-BE49-F238E27FC236}">
                <a16:creationId xmlns:a16="http://schemas.microsoft.com/office/drawing/2014/main" id="{C4157835-B74C-4B2E-91EC-4A4D728BF3C6}"/>
              </a:ext>
            </a:extLst>
          </p:cNvPr>
          <p:cNvSpPr>
            <a:spLocks noGrp="1"/>
          </p:cNvSpPr>
          <p:nvPr>
            <p:ph type="pic" sz="quarter" idx="24"/>
          </p:nvPr>
        </p:nvSpPr>
        <p:spPr>
          <a:xfrm>
            <a:off x="7980784" y="5265192"/>
            <a:ext cx="1378727" cy="1378726"/>
          </a:xfrm>
          <a:prstGeom prst="rect">
            <a:avLst/>
          </a:prstGeo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387097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央配置ー02">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78A0D318-A271-E6BD-6027-BDA0ADBEDA4E}"/>
              </a:ext>
            </a:extLst>
          </p:cNvPr>
          <p:cNvSpPr>
            <a:spLocks noGrp="1"/>
          </p:cNvSpPr>
          <p:nvPr>
            <p:ph type="title" hasCustomPrompt="1"/>
          </p:nvPr>
        </p:nvSpPr>
        <p:spPr>
          <a:xfrm>
            <a:off x="1141106" y="972730"/>
            <a:ext cx="7047429"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11" name="字幕 2">
            <a:extLst>
              <a:ext uri="{FF2B5EF4-FFF2-40B4-BE49-F238E27FC236}">
                <a16:creationId xmlns:a16="http://schemas.microsoft.com/office/drawing/2014/main" id="{BBECEC43-21DA-7ADB-7769-451125AC63C6}"/>
              </a:ext>
            </a:extLst>
          </p:cNvPr>
          <p:cNvSpPr>
            <a:spLocks noGrp="1"/>
          </p:cNvSpPr>
          <p:nvPr>
            <p:ph type="subTitle" idx="14" hasCustomPrompt="1"/>
          </p:nvPr>
        </p:nvSpPr>
        <p:spPr>
          <a:xfrm>
            <a:off x="1149882" y="1490021"/>
            <a:ext cx="6128199"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20" name="図プレースホルダー 19">
            <a:extLst>
              <a:ext uri="{FF2B5EF4-FFF2-40B4-BE49-F238E27FC236}">
                <a16:creationId xmlns:a16="http://schemas.microsoft.com/office/drawing/2014/main" id="{C8D986AD-6879-A4E0-159E-B9E1CAA54428}"/>
              </a:ext>
            </a:extLst>
          </p:cNvPr>
          <p:cNvSpPr>
            <a:spLocks noGrp="1"/>
          </p:cNvSpPr>
          <p:nvPr>
            <p:ph type="pic" sz="quarter" idx="15"/>
          </p:nvPr>
        </p:nvSpPr>
        <p:spPr>
          <a:xfrm>
            <a:off x="1141106" y="4978951"/>
            <a:ext cx="8566230" cy="1640771"/>
          </a:xfrm>
          <a:prstGeom prst="rect">
            <a:avLst/>
          </a:prstGeom>
        </p:spPr>
        <p:txBody>
          <a:bodyPr/>
          <a:lstStyle>
            <a:lvl1pPr marL="0" indent="0">
              <a:buNone/>
              <a:defRPr/>
            </a:lvl1pPr>
          </a:lstStyle>
          <a:p>
            <a:endParaRPr kumimoji="1" lang="ja-JP" altLang="en-US" dirty="0"/>
          </a:p>
        </p:txBody>
      </p:sp>
      <p:sp>
        <p:nvSpPr>
          <p:cNvPr id="3" name="テキスト プレースホルダー 2">
            <a:extLst>
              <a:ext uri="{FF2B5EF4-FFF2-40B4-BE49-F238E27FC236}">
                <a16:creationId xmlns:a16="http://schemas.microsoft.com/office/drawing/2014/main" id="{87C76D7C-990F-4EB7-9AE5-5F75C62B002A}"/>
              </a:ext>
            </a:extLst>
          </p:cNvPr>
          <p:cNvSpPr>
            <a:spLocks noGrp="1"/>
          </p:cNvSpPr>
          <p:nvPr>
            <p:ph type="body" sz="quarter" idx="22" hasCustomPrompt="1"/>
          </p:nvPr>
        </p:nvSpPr>
        <p:spPr>
          <a:xfrm>
            <a:off x="1354412" y="2296640"/>
            <a:ext cx="3856037" cy="2401887"/>
          </a:xfrm>
          <a:prstGeom prst="rect">
            <a:avLst/>
          </a:prstGeom>
        </p:spPr>
        <p:txBody>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8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 ■□□□□■□□□□■□□□□■□□□□■□□□□■□□□□■□</a:t>
            </a:r>
            <a:endParaRPr kumimoji="1" lang="en-US" altLang="ja-JP" dirty="0"/>
          </a:p>
        </p:txBody>
      </p:sp>
      <p:sp>
        <p:nvSpPr>
          <p:cNvPr id="15" name="テキスト プレースホルダー 2">
            <a:extLst>
              <a:ext uri="{FF2B5EF4-FFF2-40B4-BE49-F238E27FC236}">
                <a16:creationId xmlns:a16="http://schemas.microsoft.com/office/drawing/2014/main" id="{7AFCE1EE-2CBF-4BB4-A361-EE341DCFEB2B}"/>
              </a:ext>
            </a:extLst>
          </p:cNvPr>
          <p:cNvSpPr>
            <a:spLocks noGrp="1"/>
          </p:cNvSpPr>
          <p:nvPr>
            <p:ph type="body" sz="quarter" idx="23" hasCustomPrompt="1"/>
          </p:nvPr>
        </p:nvSpPr>
        <p:spPr>
          <a:xfrm>
            <a:off x="5636306" y="2296639"/>
            <a:ext cx="3856037" cy="2401887"/>
          </a:xfrm>
          <a:prstGeom prst="rect">
            <a:avLst/>
          </a:prstGeom>
        </p:spPr>
        <p:txBody>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1800">
                <a:solidFill>
                  <a:schemeClr val="tx1"/>
                </a:solidFill>
              </a:defRPr>
            </a:lvl1pPr>
          </a:lstStyle>
          <a:p>
            <a:pPr marL="0" marR="0" lvl="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a:pPr>
            <a:r>
              <a:rPr kumimoji="1" lang="ja-JP" altLang="en-US" dirty="0"/>
              <a:t>□□□□■□□□□■□□□□■□□□□■□□□□■□□□□■□□□□■□□□□■□□□□■□□□□■□□□□■□□□□■□□□□■□□□□■□□□□■□□□□■□□□□■□□□□■□□□□■□ ■□□□□■□□□□■□□□□■□□□□■□□□□■□□□□■□</a:t>
            </a:r>
            <a:endParaRPr kumimoji="1" lang="en-US" altLang="ja-JP" dirty="0"/>
          </a:p>
        </p:txBody>
      </p:sp>
      <p:sp>
        <p:nvSpPr>
          <p:cNvPr id="12" name="スライド番号プレースホルダー 5">
            <a:extLst>
              <a:ext uri="{FF2B5EF4-FFF2-40B4-BE49-F238E27FC236}">
                <a16:creationId xmlns:a16="http://schemas.microsoft.com/office/drawing/2014/main" id="{423000A1-3BA7-4C68-9F4E-A54CE6917A57}"/>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3" name="テキスト プレースホルダー 18">
            <a:extLst>
              <a:ext uri="{FF2B5EF4-FFF2-40B4-BE49-F238E27FC236}">
                <a16:creationId xmlns:a16="http://schemas.microsoft.com/office/drawing/2014/main" id="{D40BB4B5-E482-4AEB-8D6A-3BACE09E42D8}"/>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188624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図（ワイドサイズ）">
    <p:spTree>
      <p:nvGrpSpPr>
        <p:cNvPr id="1" name=""/>
        <p:cNvGrpSpPr/>
        <p:nvPr/>
      </p:nvGrpSpPr>
      <p:grpSpPr>
        <a:xfrm>
          <a:off x="0" y="0"/>
          <a:ext cx="0" cy="0"/>
          <a:chOff x="0" y="0"/>
          <a:chExt cx="0" cy="0"/>
        </a:xfrm>
      </p:grpSpPr>
      <p:sp>
        <p:nvSpPr>
          <p:cNvPr id="23" name="タイトル 7">
            <a:extLst>
              <a:ext uri="{FF2B5EF4-FFF2-40B4-BE49-F238E27FC236}">
                <a16:creationId xmlns:a16="http://schemas.microsoft.com/office/drawing/2014/main" id="{48F74307-945B-4A0D-AC33-FEDBCA024B53}"/>
              </a:ext>
            </a:extLst>
          </p:cNvPr>
          <p:cNvSpPr>
            <a:spLocks noGrp="1"/>
          </p:cNvSpPr>
          <p:nvPr>
            <p:ph type="title" hasCustomPrompt="1"/>
          </p:nvPr>
        </p:nvSpPr>
        <p:spPr>
          <a:xfrm>
            <a:off x="1024995" y="825973"/>
            <a:ext cx="6446704" cy="397165"/>
          </a:xfrm>
          <a:prstGeom prst="rect">
            <a:avLst/>
          </a:prstGeom>
          <a:noFill/>
          <a:effectLst/>
        </p:spPr>
        <p:txBody>
          <a:bodyPr lIns="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20" name="図プレースホルダー 19">
            <a:extLst>
              <a:ext uri="{FF2B5EF4-FFF2-40B4-BE49-F238E27FC236}">
                <a16:creationId xmlns:a16="http://schemas.microsoft.com/office/drawing/2014/main" id="{C8D986AD-6879-A4E0-159E-B9E1CAA54428}"/>
              </a:ext>
            </a:extLst>
          </p:cNvPr>
          <p:cNvSpPr>
            <a:spLocks noGrp="1"/>
          </p:cNvSpPr>
          <p:nvPr>
            <p:ph type="pic" sz="quarter" idx="15"/>
          </p:nvPr>
        </p:nvSpPr>
        <p:spPr>
          <a:xfrm>
            <a:off x="771530" y="2574532"/>
            <a:ext cx="9185220" cy="4260022"/>
          </a:xfrm>
          <a:prstGeom prst="rect">
            <a:avLst/>
          </a:prstGeom>
        </p:spPr>
        <p:txBody>
          <a:bodyPr/>
          <a:lstStyle>
            <a:lvl1pPr marL="0" indent="0">
              <a:buNone/>
              <a:defRPr/>
            </a:lvl1pPr>
          </a:lstStyle>
          <a:p>
            <a:endParaRPr kumimoji="1" lang="ja-JP" altLang="en-US" dirty="0"/>
          </a:p>
        </p:txBody>
      </p:sp>
      <p:sp>
        <p:nvSpPr>
          <p:cNvPr id="19" name="正方形/長方形 18">
            <a:extLst>
              <a:ext uri="{FF2B5EF4-FFF2-40B4-BE49-F238E27FC236}">
                <a16:creationId xmlns:a16="http://schemas.microsoft.com/office/drawing/2014/main" id="{AE1B9B2B-D840-4458-86AA-3C02EB5B8B63}"/>
              </a:ext>
            </a:extLst>
          </p:cNvPr>
          <p:cNvSpPr/>
          <p:nvPr userDrawn="1"/>
        </p:nvSpPr>
        <p:spPr>
          <a:xfrm>
            <a:off x="771530" y="825973"/>
            <a:ext cx="143474" cy="762035"/>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4">
            <a:extLst>
              <a:ext uri="{FF2B5EF4-FFF2-40B4-BE49-F238E27FC236}">
                <a16:creationId xmlns:a16="http://schemas.microsoft.com/office/drawing/2014/main" id="{D99D28F5-8C02-43F5-A443-4FDA0942D2CC}"/>
              </a:ext>
            </a:extLst>
          </p:cNvPr>
          <p:cNvSpPr>
            <a:spLocks noGrp="1"/>
          </p:cNvSpPr>
          <p:nvPr>
            <p:ph type="body" idx="21"/>
          </p:nvPr>
        </p:nvSpPr>
        <p:spPr>
          <a:xfrm>
            <a:off x="735062" y="1937429"/>
            <a:ext cx="6566876" cy="464957"/>
          </a:xfrm>
          <a:prstGeom prst="rect">
            <a:avLst/>
          </a:prstGeom>
        </p:spPr>
        <p:txBody>
          <a:bodyPr/>
          <a:lstStyle>
            <a:lvl1pPr>
              <a:defRPr sz="1500" b="0" i="0">
                <a:solidFill>
                  <a:schemeClr val="tx1"/>
                </a:solidFill>
              </a:defRPr>
            </a:lvl1pPr>
          </a:lstStyle>
          <a:p>
            <a:r>
              <a:rPr kumimoji="1" lang="ja-JP" altLang="en-US" dirty="0"/>
              <a:t>ここにスライドの本文が入ります。ここにスライドの本文が入ります。</a:t>
            </a:r>
            <a:endParaRPr kumimoji="1" lang="en-US" altLang="ja-JP" dirty="0"/>
          </a:p>
          <a:p>
            <a:r>
              <a:rPr kumimoji="1" lang="ja-JP" altLang="en-US" dirty="0"/>
              <a:t>ここにスライドの本文が入ります。ここにスライドの本文が入ります。</a:t>
            </a:r>
          </a:p>
        </p:txBody>
      </p:sp>
      <p:sp>
        <p:nvSpPr>
          <p:cNvPr id="24" name="字幕 2">
            <a:extLst>
              <a:ext uri="{FF2B5EF4-FFF2-40B4-BE49-F238E27FC236}">
                <a16:creationId xmlns:a16="http://schemas.microsoft.com/office/drawing/2014/main" id="{649A8F5B-EA0E-4CEC-9F37-4BDF922E260C}"/>
              </a:ext>
            </a:extLst>
          </p:cNvPr>
          <p:cNvSpPr>
            <a:spLocks noGrp="1"/>
          </p:cNvSpPr>
          <p:nvPr>
            <p:ph type="subTitle" idx="14" hasCustomPrompt="1"/>
          </p:nvPr>
        </p:nvSpPr>
        <p:spPr>
          <a:xfrm>
            <a:off x="1051122" y="1255609"/>
            <a:ext cx="5181599" cy="397165"/>
          </a:xfrm>
          <a:prstGeom prst="rect">
            <a:avLst/>
          </a:prstGeom>
        </p:spPr>
        <p:txBody>
          <a:bodyPr lIns="0"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1" name="スライド番号プレースホルダー 5">
            <a:extLst>
              <a:ext uri="{FF2B5EF4-FFF2-40B4-BE49-F238E27FC236}">
                <a16:creationId xmlns:a16="http://schemas.microsoft.com/office/drawing/2014/main" id="{62C261BF-FEA9-44EB-90B7-FCCC1A9AF7E5}"/>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2" name="テキスト プレースホルダー 18">
            <a:extLst>
              <a:ext uri="{FF2B5EF4-FFF2-40B4-BE49-F238E27FC236}">
                <a16:creationId xmlns:a16="http://schemas.microsoft.com/office/drawing/2014/main" id="{B5ADEF71-DFF0-484A-A251-75E00BB18795}"/>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19022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図（縦長）">
    <p:spTree>
      <p:nvGrpSpPr>
        <p:cNvPr id="1" name=""/>
        <p:cNvGrpSpPr/>
        <p:nvPr/>
      </p:nvGrpSpPr>
      <p:grpSpPr>
        <a:xfrm>
          <a:off x="0" y="0"/>
          <a:ext cx="0" cy="0"/>
          <a:chOff x="0" y="0"/>
          <a:chExt cx="0" cy="0"/>
        </a:xfrm>
      </p:grpSpPr>
      <p:sp>
        <p:nvSpPr>
          <p:cNvPr id="12" name="図プレースホルダー 11">
            <a:extLst>
              <a:ext uri="{FF2B5EF4-FFF2-40B4-BE49-F238E27FC236}">
                <a16:creationId xmlns:a16="http://schemas.microsoft.com/office/drawing/2014/main" id="{84CBD9E6-98AA-D80E-F81F-3D585D6E792A}"/>
              </a:ext>
            </a:extLst>
          </p:cNvPr>
          <p:cNvSpPr>
            <a:spLocks noGrp="1"/>
          </p:cNvSpPr>
          <p:nvPr>
            <p:ph type="pic" sz="quarter" idx="15"/>
          </p:nvPr>
        </p:nvSpPr>
        <p:spPr>
          <a:xfrm>
            <a:off x="735646" y="1318780"/>
            <a:ext cx="3608487" cy="5490008"/>
          </a:xfrm>
          <a:prstGeom prst="rect">
            <a:avLst/>
          </a:prstGeom>
        </p:spPr>
        <p:txBody>
          <a:bodyPr/>
          <a:lstStyle/>
          <a:p>
            <a:endParaRPr kumimoji="1" lang="ja-JP" altLang="en-US" dirty="0"/>
          </a:p>
        </p:txBody>
      </p:sp>
      <p:sp>
        <p:nvSpPr>
          <p:cNvPr id="18" name="Text Placeholder 2">
            <a:extLst>
              <a:ext uri="{FF2B5EF4-FFF2-40B4-BE49-F238E27FC236}">
                <a16:creationId xmlns:a16="http://schemas.microsoft.com/office/drawing/2014/main" id="{ED0CFC05-B69F-8180-9463-F28EA36C8067}"/>
              </a:ext>
            </a:extLst>
          </p:cNvPr>
          <p:cNvSpPr>
            <a:spLocks noGrp="1"/>
          </p:cNvSpPr>
          <p:nvPr>
            <p:ph type="body" idx="16"/>
          </p:nvPr>
        </p:nvSpPr>
        <p:spPr>
          <a:xfrm>
            <a:off x="5042067" y="2675635"/>
            <a:ext cx="4523138" cy="637104"/>
          </a:xfrm>
          <a:prstGeom prst="rect">
            <a:avLst/>
          </a:prstGeom>
        </p:spPr>
        <p:txBody>
          <a:bodyPr anchor="b">
            <a:normAutofit/>
          </a:bodyPr>
          <a:lstStyle>
            <a:lvl1pPr marL="285750" indent="-285750">
              <a:buFont typeface="Wingdings" panose="05000000000000000000" pitchFamily="2" charset="2"/>
              <a:buChar char="l"/>
              <a:defRPr sz="1800" b="1">
                <a:solidFill>
                  <a:srgbClr val="1286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19" name="テキスト プレースホルダー 2">
            <a:extLst>
              <a:ext uri="{FF2B5EF4-FFF2-40B4-BE49-F238E27FC236}">
                <a16:creationId xmlns:a16="http://schemas.microsoft.com/office/drawing/2014/main" id="{8A96C9E8-C08A-7F05-C4FF-61BF070C0D57}"/>
              </a:ext>
            </a:extLst>
          </p:cNvPr>
          <p:cNvSpPr>
            <a:spLocks noGrp="1"/>
          </p:cNvSpPr>
          <p:nvPr>
            <p:ph type="body" idx="17" hasCustomPrompt="1"/>
          </p:nvPr>
        </p:nvSpPr>
        <p:spPr>
          <a:xfrm>
            <a:off x="5041431" y="3506456"/>
            <a:ext cx="4976760" cy="1042098"/>
          </a:xfrm>
          <a:prstGeom prst="rect">
            <a:avLst/>
          </a:prstGeom>
        </p:spPr>
        <p:txBody>
          <a:bodyPr anchor="t">
            <a:normAutofit/>
          </a:bodyPr>
          <a:lstStyle>
            <a:lvl1pPr marL="0" indent="0" algn="just">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p:txBody>
      </p:sp>
      <p:sp>
        <p:nvSpPr>
          <p:cNvPr id="20" name="Text Placeholder 2">
            <a:extLst>
              <a:ext uri="{FF2B5EF4-FFF2-40B4-BE49-F238E27FC236}">
                <a16:creationId xmlns:a16="http://schemas.microsoft.com/office/drawing/2014/main" id="{5D06B046-2FA1-2E0A-2507-36C0689DC959}"/>
              </a:ext>
            </a:extLst>
          </p:cNvPr>
          <p:cNvSpPr>
            <a:spLocks noGrp="1"/>
          </p:cNvSpPr>
          <p:nvPr>
            <p:ph type="body" idx="18"/>
          </p:nvPr>
        </p:nvSpPr>
        <p:spPr>
          <a:xfrm>
            <a:off x="5022580" y="4841167"/>
            <a:ext cx="4523138" cy="637104"/>
          </a:xfrm>
          <a:prstGeom prst="rect">
            <a:avLst/>
          </a:prstGeom>
        </p:spPr>
        <p:txBody>
          <a:bodyPr anchor="b">
            <a:normAutofit/>
          </a:bodyPr>
          <a:lstStyle>
            <a:lvl1pPr marL="285750" indent="-285750">
              <a:buFont typeface="Wingdings" panose="05000000000000000000" pitchFamily="2" charset="2"/>
              <a:buChar char="l"/>
              <a:defRPr sz="1800" b="1">
                <a:solidFill>
                  <a:srgbClr val="1286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21" name="テキスト プレースホルダー 2">
            <a:extLst>
              <a:ext uri="{FF2B5EF4-FFF2-40B4-BE49-F238E27FC236}">
                <a16:creationId xmlns:a16="http://schemas.microsoft.com/office/drawing/2014/main" id="{CB73A766-CC4E-F33B-3087-394173D449B6}"/>
              </a:ext>
            </a:extLst>
          </p:cNvPr>
          <p:cNvSpPr>
            <a:spLocks noGrp="1"/>
          </p:cNvSpPr>
          <p:nvPr>
            <p:ph type="body" idx="19" hasCustomPrompt="1"/>
          </p:nvPr>
        </p:nvSpPr>
        <p:spPr>
          <a:xfrm>
            <a:off x="5021944" y="5671988"/>
            <a:ext cx="4996247" cy="1042098"/>
          </a:xfrm>
          <a:prstGeom prst="rect">
            <a:avLst/>
          </a:prstGeom>
        </p:spPr>
        <p:txBody>
          <a:bodyPr anchor="t">
            <a:normAutofit/>
          </a:bodyPr>
          <a:lstStyle>
            <a:lvl1pPr marL="0" indent="0" algn="just">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p:txBody>
      </p:sp>
      <p:sp>
        <p:nvSpPr>
          <p:cNvPr id="27" name="字幕 2">
            <a:extLst>
              <a:ext uri="{FF2B5EF4-FFF2-40B4-BE49-F238E27FC236}">
                <a16:creationId xmlns:a16="http://schemas.microsoft.com/office/drawing/2014/main" id="{4EBE146F-2464-4DF5-9B03-5B65D002124B}"/>
              </a:ext>
            </a:extLst>
          </p:cNvPr>
          <p:cNvSpPr>
            <a:spLocks noGrp="1"/>
          </p:cNvSpPr>
          <p:nvPr>
            <p:ph type="subTitle" idx="14" hasCustomPrompt="1"/>
          </p:nvPr>
        </p:nvSpPr>
        <p:spPr>
          <a:xfrm>
            <a:off x="5370950" y="2082502"/>
            <a:ext cx="5181599"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28" name="タイトル 7">
            <a:extLst>
              <a:ext uri="{FF2B5EF4-FFF2-40B4-BE49-F238E27FC236}">
                <a16:creationId xmlns:a16="http://schemas.microsoft.com/office/drawing/2014/main" id="{F251BEF1-A62E-4919-B3A7-B04D1CB1DB7A}"/>
              </a:ext>
            </a:extLst>
          </p:cNvPr>
          <p:cNvSpPr>
            <a:spLocks noGrp="1"/>
          </p:cNvSpPr>
          <p:nvPr>
            <p:ph type="title" hasCustomPrompt="1"/>
          </p:nvPr>
        </p:nvSpPr>
        <p:spPr>
          <a:xfrm>
            <a:off x="5407897" y="1392587"/>
            <a:ext cx="5572758" cy="497445"/>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ここにスライドのタイトルが</a:t>
            </a:r>
            <a:br>
              <a:rPr lang="en-US" altLang="ja-JP" dirty="0"/>
            </a:br>
            <a:r>
              <a:rPr lang="ja-JP" altLang="en-US" dirty="0"/>
              <a:t>入ります。</a:t>
            </a:r>
          </a:p>
        </p:txBody>
      </p:sp>
      <p:sp>
        <p:nvSpPr>
          <p:cNvPr id="13" name="スライド番号プレースホルダー 5">
            <a:extLst>
              <a:ext uri="{FF2B5EF4-FFF2-40B4-BE49-F238E27FC236}">
                <a16:creationId xmlns:a16="http://schemas.microsoft.com/office/drawing/2014/main" id="{67822B6F-37DC-4CDA-9DB9-7A8AA9FF5B5C}"/>
              </a:ext>
            </a:extLst>
          </p:cNvPr>
          <p:cNvSpPr>
            <a:spLocks noGrp="1"/>
          </p:cNvSpPr>
          <p:nvPr>
            <p:ph type="sldNum" sz="quarter" idx="12"/>
          </p:nvPr>
        </p:nvSpPr>
        <p:spPr>
          <a:xfrm>
            <a:off x="9492343" y="444536"/>
            <a:ext cx="901419" cy="402483"/>
          </a:xfrm>
          <a:prstGeom prst="rect">
            <a:avLst/>
          </a:prstGeom>
          <a:ln>
            <a:noFill/>
          </a:ln>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4" name="テキスト プレースホルダー 18">
            <a:extLst>
              <a:ext uri="{FF2B5EF4-FFF2-40B4-BE49-F238E27FC236}">
                <a16:creationId xmlns:a16="http://schemas.microsoft.com/office/drawing/2014/main" id="{44524F0A-2A99-4862-9F0F-0C3AEC9AFC52}"/>
              </a:ext>
            </a:extLst>
          </p:cNvPr>
          <p:cNvSpPr>
            <a:spLocks noGrp="1"/>
          </p:cNvSpPr>
          <p:nvPr>
            <p:ph idx="20"/>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184960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2124277"/>
            <a:ext cx="4523138" cy="637104"/>
          </a:xfrm>
          <a:prstGeom prst="rect">
            <a:avLst/>
          </a:prstGeom>
        </p:spPr>
        <p:txBody>
          <a:bodyPr anchor="b">
            <a:normAutofit/>
          </a:bodyPr>
          <a:lstStyle>
            <a:lvl1pPr marL="285750" indent="-285750">
              <a:buFont typeface="Wingdings" panose="05000000000000000000" pitchFamily="2" charset="2"/>
              <a:buChar char="l"/>
              <a:defRPr sz="1800" b="1">
                <a:solidFill>
                  <a:srgbClr val="1286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2" name="タイトル 7">
            <a:extLst>
              <a:ext uri="{FF2B5EF4-FFF2-40B4-BE49-F238E27FC236}">
                <a16:creationId xmlns:a16="http://schemas.microsoft.com/office/drawing/2014/main" id="{7A4377EE-1A01-0EA5-FBC6-7469F7A19F85}"/>
              </a:ext>
            </a:extLst>
          </p:cNvPr>
          <p:cNvSpPr>
            <a:spLocks noGrp="1"/>
          </p:cNvSpPr>
          <p:nvPr>
            <p:ph type="title" hasCustomPrompt="1"/>
          </p:nvPr>
        </p:nvSpPr>
        <p:spPr>
          <a:xfrm>
            <a:off x="1141106" y="972730"/>
            <a:ext cx="9221689" cy="912717"/>
          </a:xfrm>
          <a:prstGeom prst="rect">
            <a:avLst/>
          </a:prstGeom>
          <a:noFill/>
          <a:effectLst/>
        </p:spPr>
        <p:txBody>
          <a:bodyPr lIns="46800" rIns="46800">
            <a:normAutofit/>
          </a:bodyPr>
          <a:lstStyle>
            <a:lvl1pPr>
              <a:defRPr sz="2400" b="1">
                <a:solidFill>
                  <a:srgbClr val="1286AD"/>
                </a:solidFill>
                <a:effectLst/>
                <a:latin typeface="+mn-ea"/>
                <a:ea typeface="+mn-ea"/>
              </a:defRPr>
            </a:lvl1pPr>
          </a:lstStyle>
          <a:p>
            <a:r>
              <a:rPr lang="ja-JP" altLang="en-US" dirty="0"/>
              <a:t>ここスライドのタイトルがはいります</a:t>
            </a:r>
            <a:br>
              <a:rPr lang="en-US" altLang="ja-JP" dirty="0"/>
            </a:br>
            <a:endParaRPr lang="ja-JP" altLang="en-US" dirty="0"/>
          </a:p>
        </p:txBody>
      </p:sp>
      <p:sp>
        <p:nvSpPr>
          <p:cNvPr id="7" name="字幕 2">
            <a:extLst>
              <a:ext uri="{FF2B5EF4-FFF2-40B4-BE49-F238E27FC236}">
                <a16:creationId xmlns:a16="http://schemas.microsoft.com/office/drawing/2014/main" id="{A19FE5FD-F96D-73D5-68A3-29B24E4E0557}"/>
              </a:ext>
            </a:extLst>
          </p:cNvPr>
          <p:cNvSpPr>
            <a:spLocks noGrp="1"/>
          </p:cNvSpPr>
          <p:nvPr>
            <p:ph type="subTitle" idx="14" hasCustomPrompt="1"/>
          </p:nvPr>
        </p:nvSpPr>
        <p:spPr>
          <a:xfrm>
            <a:off x="1135368" y="1402937"/>
            <a:ext cx="8018860" cy="397165"/>
          </a:xfrm>
          <a:prstGeom prst="rect">
            <a:avLst/>
          </a:prstGeom>
        </p:spPr>
        <p:txBody>
          <a:bodyPr anchor="ctr">
            <a:normAutofit/>
          </a:bodyPr>
          <a:lstStyle>
            <a:lvl1pPr marL="0" indent="0" algn="l">
              <a:buNone/>
              <a:defRPr sz="1400" b="1">
                <a:solidFill>
                  <a:schemeClr val="bg2">
                    <a:lumMod val="25000"/>
                  </a:schemeClr>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1" name="テキスト プレースホルダー 2">
            <a:extLst>
              <a:ext uri="{FF2B5EF4-FFF2-40B4-BE49-F238E27FC236}">
                <a16:creationId xmlns:a16="http://schemas.microsoft.com/office/drawing/2014/main" id="{3A9D15D2-5638-F62F-FDBE-9816BA24D322}"/>
              </a:ext>
            </a:extLst>
          </p:cNvPr>
          <p:cNvSpPr>
            <a:spLocks noGrp="1"/>
          </p:cNvSpPr>
          <p:nvPr>
            <p:ph type="body" idx="16" hasCustomPrompt="1"/>
          </p:nvPr>
        </p:nvSpPr>
        <p:spPr>
          <a:xfrm>
            <a:off x="735820" y="2774474"/>
            <a:ext cx="4543261" cy="912717"/>
          </a:xfrm>
          <a:prstGeom prst="rect">
            <a:avLst/>
          </a:prstGeom>
        </p:spPr>
        <p:txBody>
          <a:bodyPr anchor="t">
            <a:normAutofit/>
          </a:bodyPr>
          <a:lstStyle>
            <a:lvl1pPr marL="0" indent="0" algn="just">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p:txBody>
      </p:sp>
      <p:sp>
        <p:nvSpPr>
          <p:cNvPr id="15" name="図プレースホルダー 14">
            <a:extLst>
              <a:ext uri="{FF2B5EF4-FFF2-40B4-BE49-F238E27FC236}">
                <a16:creationId xmlns:a16="http://schemas.microsoft.com/office/drawing/2014/main" id="{3DBE0437-DE4B-74C6-82F8-63525356AC24}"/>
              </a:ext>
            </a:extLst>
          </p:cNvPr>
          <p:cNvSpPr>
            <a:spLocks noGrp="1"/>
          </p:cNvSpPr>
          <p:nvPr>
            <p:ph type="pic" sz="quarter" idx="17"/>
          </p:nvPr>
        </p:nvSpPr>
        <p:spPr>
          <a:xfrm>
            <a:off x="736600" y="3779837"/>
            <a:ext cx="4522788" cy="3043238"/>
          </a:xfrm>
          <a:prstGeom prst="rect">
            <a:avLst/>
          </a:prstGeom>
        </p:spPr>
        <p:txBody>
          <a:bodyPr/>
          <a:lstStyle/>
          <a:p>
            <a:endParaRPr kumimoji="1" lang="ja-JP" altLang="en-US" dirty="0"/>
          </a:p>
        </p:txBody>
      </p:sp>
      <p:sp>
        <p:nvSpPr>
          <p:cNvPr id="16" name="Text Placeholder 2">
            <a:extLst>
              <a:ext uri="{FF2B5EF4-FFF2-40B4-BE49-F238E27FC236}">
                <a16:creationId xmlns:a16="http://schemas.microsoft.com/office/drawing/2014/main" id="{90B0856A-F3B9-D5AE-DDDD-6AE3134ED3E7}"/>
              </a:ext>
            </a:extLst>
          </p:cNvPr>
          <p:cNvSpPr>
            <a:spLocks noGrp="1"/>
          </p:cNvSpPr>
          <p:nvPr>
            <p:ph type="body" idx="18"/>
          </p:nvPr>
        </p:nvSpPr>
        <p:spPr>
          <a:xfrm>
            <a:off x="5432075" y="2124277"/>
            <a:ext cx="4523138" cy="637104"/>
          </a:xfrm>
          <a:prstGeom prst="rect">
            <a:avLst/>
          </a:prstGeom>
        </p:spPr>
        <p:txBody>
          <a:bodyPr anchor="b">
            <a:normAutofit/>
          </a:bodyPr>
          <a:lstStyle>
            <a:lvl1pPr marL="285750" indent="-285750">
              <a:buFont typeface="Wingdings" panose="05000000000000000000" pitchFamily="2" charset="2"/>
              <a:buChar char="l"/>
              <a:defRPr sz="1800" b="1">
                <a:solidFill>
                  <a:srgbClr val="1286A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17" name="テキスト プレースホルダー 2">
            <a:extLst>
              <a:ext uri="{FF2B5EF4-FFF2-40B4-BE49-F238E27FC236}">
                <a16:creationId xmlns:a16="http://schemas.microsoft.com/office/drawing/2014/main" id="{C83E9722-71CB-FEB2-2624-A87B917BE97D}"/>
              </a:ext>
            </a:extLst>
          </p:cNvPr>
          <p:cNvSpPr>
            <a:spLocks noGrp="1"/>
          </p:cNvSpPr>
          <p:nvPr>
            <p:ph type="body" idx="19" hasCustomPrompt="1"/>
          </p:nvPr>
        </p:nvSpPr>
        <p:spPr>
          <a:xfrm>
            <a:off x="5431439" y="2774474"/>
            <a:ext cx="4543261" cy="912717"/>
          </a:xfrm>
          <a:prstGeom prst="rect">
            <a:avLst/>
          </a:prstGeom>
        </p:spPr>
        <p:txBody>
          <a:bodyPr anchor="t">
            <a:normAutofit/>
          </a:bodyPr>
          <a:lstStyle>
            <a:lvl1pPr marL="0" indent="0" algn="just">
              <a:lnSpc>
                <a:spcPct val="100000"/>
              </a:lnSpc>
              <a:buFont typeface="+mj-lt"/>
              <a:buNone/>
              <a:defRPr sz="1500" b="0">
                <a:solidFill>
                  <a:schemeClr val="tx1"/>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dirty="0"/>
              <a:t>□□□□■□□□□■□□□□■□□□□■□□□□■□□□□■□□□□■□□□□■□□□□■□□□□■□□□□■□□□□■□□□□■□□□□■□□□□■□□□□■□□□□■□□</a:t>
            </a:r>
            <a:endParaRPr kumimoji="1" lang="en-US" altLang="ja-JP" dirty="0"/>
          </a:p>
        </p:txBody>
      </p:sp>
      <p:sp>
        <p:nvSpPr>
          <p:cNvPr id="18" name="図プレースホルダー 14">
            <a:extLst>
              <a:ext uri="{FF2B5EF4-FFF2-40B4-BE49-F238E27FC236}">
                <a16:creationId xmlns:a16="http://schemas.microsoft.com/office/drawing/2014/main" id="{AC9E6F84-FAB0-D20F-E176-899670EB60FC}"/>
              </a:ext>
            </a:extLst>
          </p:cNvPr>
          <p:cNvSpPr>
            <a:spLocks noGrp="1"/>
          </p:cNvSpPr>
          <p:nvPr>
            <p:ph type="pic" sz="quarter" idx="20"/>
          </p:nvPr>
        </p:nvSpPr>
        <p:spPr>
          <a:xfrm>
            <a:off x="5432219" y="3779837"/>
            <a:ext cx="4522788" cy="3043238"/>
          </a:xfrm>
          <a:prstGeom prst="rect">
            <a:avLst/>
          </a:prstGeom>
        </p:spPr>
        <p:txBody>
          <a:bodyPr/>
          <a:lstStyle/>
          <a:p>
            <a:endParaRPr kumimoji="1" lang="ja-JP" altLang="en-US"/>
          </a:p>
        </p:txBody>
      </p:sp>
      <p:sp>
        <p:nvSpPr>
          <p:cNvPr id="12" name="スライド番号プレースホルダー 5">
            <a:extLst>
              <a:ext uri="{FF2B5EF4-FFF2-40B4-BE49-F238E27FC236}">
                <a16:creationId xmlns:a16="http://schemas.microsoft.com/office/drawing/2014/main" id="{CD623781-1481-4F60-987B-DBB2FF4257FC}"/>
              </a:ext>
            </a:extLst>
          </p:cNvPr>
          <p:cNvSpPr>
            <a:spLocks noGrp="1"/>
          </p:cNvSpPr>
          <p:nvPr>
            <p:ph type="sldNum" sz="quarter" idx="12"/>
          </p:nvPr>
        </p:nvSpPr>
        <p:spPr>
          <a:xfrm>
            <a:off x="9492343" y="444536"/>
            <a:ext cx="901419" cy="402483"/>
          </a:xfrm>
          <a:prstGeom prst="rect">
            <a:avLst/>
          </a:prstGeom>
        </p:spPr>
        <p:txBody>
          <a:bodyPr/>
          <a:lstStyle>
            <a:lvl1pPr>
              <a:defRPr>
                <a:solidFill>
                  <a:schemeClr val="bg1">
                    <a:lumMod val="65000"/>
                  </a:schemeClr>
                </a:solidFill>
              </a:defRPr>
            </a:lvl1pPr>
          </a:lstStyle>
          <a:p>
            <a:fld id="{02E4F1B4-5DBB-48B0-8293-F9AF30D93FB0}" type="slidenum">
              <a:rPr lang="ja-JP" altLang="en-US" smtClean="0"/>
              <a:pPr/>
              <a:t>‹#›</a:t>
            </a:fld>
            <a:endParaRPr lang="ja-JP" altLang="en-US" dirty="0"/>
          </a:p>
        </p:txBody>
      </p:sp>
      <p:sp>
        <p:nvSpPr>
          <p:cNvPr id="19" name="テキスト プレースホルダー 18">
            <a:extLst>
              <a:ext uri="{FF2B5EF4-FFF2-40B4-BE49-F238E27FC236}">
                <a16:creationId xmlns:a16="http://schemas.microsoft.com/office/drawing/2014/main" id="{8F1B0E7C-4D3E-43AE-A7EC-71B19387EC37}"/>
              </a:ext>
            </a:extLst>
          </p:cNvPr>
          <p:cNvSpPr>
            <a:spLocks noGrp="1"/>
          </p:cNvSpPr>
          <p:nvPr>
            <p:ph idx="21"/>
          </p:nvPr>
        </p:nvSpPr>
        <p:spPr>
          <a:xfrm>
            <a:off x="8398342" y="517106"/>
            <a:ext cx="1995420" cy="397165"/>
          </a:xfrm>
          <a:prstGeom prst="rect">
            <a:avLst/>
          </a:prstGeom>
        </p:spPr>
        <p:txBody>
          <a:bodyPr vert="horz" lIns="91440" tIns="45720" rIns="91440" bIns="45720" rtlCol="0">
            <a:noAutofit/>
          </a:bodyPr>
          <a:lstStyle>
            <a:lvl1pPr>
              <a:defRPr sz="900" b="1">
                <a:solidFill>
                  <a:schemeClr val="bg1">
                    <a:lumMod val="65000"/>
                  </a:schemeClr>
                </a:solidFill>
                <a:latin typeface="+mn-ea"/>
                <a:ea typeface="+mn-ea"/>
              </a:defRPr>
            </a:lvl1pPr>
          </a:lstStyle>
          <a:p>
            <a:pPr lvl="0"/>
            <a:r>
              <a:rPr kumimoji="1" lang="en-US" altLang="ja-JP" dirty="0"/>
              <a:t>Chapter 00</a:t>
            </a:r>
          </a:p>
          <a:p>
            <a:pPr lvl="0"/>
            <a:r>
              <a:rPr kumimoji="1" lang="ja-JP" altLang="en-US" dirty="0"/>
              <a:t>ここにテーマを書く</a:t>
            </a:r>
          </a:p>
        </p:txBody>
      </p:sp>
    </p:spTree>
    <p:extLst>
      <p:ext uri="{BB962C8B-B14F-4D97-AF65-F5344CB8AC3E}">
        <p14:creationId xmlns:p14="http://schemas.microsoft.com/office/powerpoint/2010/main" val="268440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日本語）">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2D5CCCE-EE00-4B34-98B3-D1C56428643A}"/>
              </a:ext>
            </a:extLst>
          </p:cNvPr>
          <p:cNvSpPr>
            <a:spLocks noGrp="1"/>
          </p:cNvSpPr>
          <p:nvPr>
            <p:ph type="ctrTitle" hasCustomPrompt="1"/>
          </p:nvPr>
        </p:nvSpPr>
        <p:spPr>
          <a:xfrm>
            <a:off x="1336477" y="1042892"/>
            <a:ext cx="8018860" cy="2631887"/>
          </a:xfrm>
          <a:prstGeom prst="rect">
            <a:avLst/>
          </a:prstGeom>
        </p:spPr>
        <p:txBody>
          <a:bodyPr anchor="b">
            <a:normAutofit/>
          </a:bodyPr>
          <a:lstStyle>
            <a:lvl1pPr algn="ctr">
              <a:defRPr sz="2500" b="1">
                <a:solidFill>
                  <a:schemeClr val="bg2">
                    <a:lumMod val="25000"/>
                  </a:schemeClr>
                </a:solidFill>
                <a:latin typeface="+mn-ea"/>
                <a:ea typeface="+mn-ea"/>
              </a:defRPr>
            </a:lvl1pPr>
          </a:lstStyle>
          <a:p>
            <a:r>
              <a:rPr kumimoji="1" lang="ja-JP" altLang="en-US" dirty="0"/>
              <a:t>プレゼンテーションのタイトル</a:t>
            </a:r>
          </a:p>
        </p:txBody>
      </p:sp>
      <p:sp>
        <p:nvSpPr>
          <p:cNvPr id="11" name="字幕 2">
            <a:extLst>
              <a:ext uri="{FF2B5EF4-FFF2-40B4-BE49-F238E27FC236}">
                <a16:creationId xmlns:a16="http://schemas.microsoft.com/office/drawing/2014/main" id="{9D21483D-92F2-426E-BA4D-561F0D72603D}"/>
              </a:ext>
            </a:extLst>
          </p:cNvPr>
          <p:cNvSpPr>
            <a:spLocks noGrp="1"/>
          </p:cNvSpPr>
          <p:nvPr>
            <p:ph type="subTitle" idx="1" hasCustomPrompt="1"/>
          </p:nvPr>
        </p:nvSpPr>
        <p:spPr>
          <a:xfrm>
            <a:off x="1336477" y="3705772"/>
            <a:ext cx="8018860" cy="2093856"/>
          </a:xfrm>
          <a:prstGeom prst="rect">
            <a:avLst/>
          </a:prstGeom>
        </p:spPr>
        <p:txBody>
          <a:bodyPr>
            <a:normAutofit/>
          </a:bodyPr>
          <a:lstStyle>
            <a:lvl1pPr marL="0" indent="0" algn="ctr">
              <a:buNone/>
              <a:defRPr sz="1500" b="1">
                <a:solidFill>
                  <a:srgbClr val="1286AD"/>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プレゼンテーションのサブタイトル</a:t>
            </a:r>
          </a:p>
        </p:txBody>
      </p:sp>
      <p:sp>
        <p:nvSpPr>
          <p:cNvPr id="12" name="テキスト プレースホルダー 7">
            <a:extLst>
              <a:ext uri="{FF2B5EF4-FFF2-40B4-BE49-F238E27FC236}">
                <a16:creationId xmlns:a16="http://schemas.microsoft.com/office/drawing/2014/main" id="{DFB7C89E-EE98-4872-B553-FA4E8E08D65A}"/>
              </a:ext>
            </a:extLst>
          </p:cNvPr>
          <p:cNvSpPr>
            <a:spLocks noGrp="1"/>
          </p:cNvSpPr>
          <p:nvPr>
            <p:ph type="body" sz="quarter" idx="15" hasCustomPrompt="1"/>
          </p:nvPr>
        </p:nvSpPr>
        <p:spPr>
          <a:xfrm>
            <a:off x="3140721" y="6340026"/>
            <a:ext cx="4410373" cy="545977"/>
          </a:xfrm>
          <a:prstGeom prst="rect">
            <a:avLst/>
          </a:prstGeom>
        </p:spPr>
        <p:txBody>
          <a:bodyPr anchor="b"/>
          <a:lstStyle>
            <a:lvl1pPr marL="0" indent="0" algn="ctr">
              <a:buNone/>
              <a:defRPr sz="1200" b="1">
                <a:solidFill>
                  <a:schemeClr val="bg2">
                    <a:lumMod val="25000"/>
                  </a:schemeClr>
                </a:solidFill>
                <a:latin typeface="+mn-ea"/>
                <a:ea typeface="+mn-ea"/>
              </a:defRPr>
            </a:lvl1pPr>
          </a:lstStyle>
          <a:p>
            <a:pPr lvl="0"/>
            <a:r>
              <a:rPr kumimoji="1" lang="ja-JP" altLang="en-US" dirty="0"/>
              <a:t>ここに担当部署名が入ります</a:t>
            </a:r>
            <a:endParaRPr kumimoji="1" lang="en-US" altLang="ja-JP" dirty="0"/>
          </a:p>
          <a:p>
            <a:pPr lvl="0"/>
            <a:r>
              <a:rPr kumimoji="1" lang="ja-JP" altLang="en-US" dirty="0"/>
              <a:t>（署名）</a:t>
            </a:r>
          </a:p>
        </p:txBody>
      </p:sp>
      <p:pic>
        <p:nvPicPr>
          <p:cNvPr id="13" name="図 12">
            <a:extLst>
              <a:ext uri="{FF2B5EF4-FFF2-40B4-BE49-F238E27FC236}">
                <a16:creationId xmlns:a16="http://schemas.microsoft.com/office/drawing/2014/main" id="{E8B5E1B2-F904-4C8F-AD9D-2315B28B6E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50631" y="520298"/>
            <a:ext cx="1167195" cy="417302"/>
          </a:xfrm>
          <a:prstGeom prst="rect">
            <a:avLst/>
          </a:prstGeom>
        </p:spPr>
      </p:pic>
    </p:spTree>
    <p:extLst>
      <p:ext uri="{BB962C8B-B14F-4D97-AF65-F5344CB8AC3E}">
        <p14:creationId xmlns:p14="http://schemas.microsoft.com/office/powerpoint/2010/main" val="28864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8945" y="444536"/>
            <a:ext cx="1144817" cy="402483"/>
          </a:xfrm>
          <a:prstGeom prst="rect">
            <a:avLst/>
          </a:prstGeom>
          <a:ln>
            <a:noFill/>
          </a:ln>
        </p:spPr>
        <p:txBody>
          <a:bodyPr vert="horz" lIns="91440" tIns="45720" rIns="91440" bIns="45720" rtlCol="0" anchor="ctr"/>
          <a:lstStyle>
            <a:lvl1pPr algn="r">
              <a:defRPr sz="5500">
                <a:solidFill>
                  <a:schemeClr val="bg1">
                    <a:lumMod val="75000"/>
                  </a:schemeClr>
                </a:solidFill>
                <a:latin typeface="Impact" panose="020B0806030902050204" pitchFamily="34" charset="0"/>
              </a:defRPr>
            </a:lvl1pPr>
          </a:lstStyle>
          <a:p>
            <a:fld id="{02E4F1B4-5DBB-48B0-8293-F9AF30D93FB0}" type="slidenum">
              <a:rPr lang="ja-JP" altLang="en-US" smtClean="0"/>
              <a:pPr/>
              <a:t>‹#›</a:t>
            </a:fld>
            <a:endParaRPr lang="ja-JP" altLang="en-US" dirty="0"/>
          </a:p>
        </p:txBody>
      </p:sp>
      <p:sp>
        <p:nvSpPr>
          <p:cNvPr id="7" name="正方形/長方形 7">
            <a:extLst>
              <a:ext uri="{FF2B5EF4-FFF2-40B4-BE49-F238E27FC236}">
                <a16:creationId xmlns:a16="http://schemas.microsoft.com/office/drawing/2014/main" id="{93B85B92-6999-54FA-9A8A-74F27B574633}"/>
              </a:ext>
            </a:extLst>
          </p:cNvPr>
          <p:cNvSpPr/>
          <p:nvPr userDrawn="1"/>
        </p:nvSpPr>
        <p:spPr>
          <a:xfrm>
            <a:off x="0" y="1"/>
            <a:ext cx="2008202" cy="328114"/>
          </a:xfrm>
          <a:custGeom>
            <a:avLst/>
            <a:gdLst>
              <a:gd name="connsiteX0" fmla="*/ 0 w 1860606"/>
              <a:gd name="connsiteY0" fmla="*/ 0 h 297659"/>
              <a:gd name="connsiteX1" fmla="*/ 1860606 w 1860606"/>
              <a:gd name="connsiteY1" fmla="*/ 0 h 297659"/>
              <a:gd name="connsiteX2" fmla="*/ 1860606 w 1860606"/>
              <a:gd name="connsiteY2" fmla="*/ 297659 h 297659"/>
              <a:gd name="connsiteX3" fmla="*/ 0 w 1860606"/>
              <a:gd name="connsiteY3" fmla="*/ 297659 h 297659"/>
              <a:gd name="connsiteX4" fmla="*/ 0 w 1860606"/>
              <a:gd name="connsiteY4" fmla="*/ 0 h 297659"/>
              <a:gd name="connsiteX0" fmla="*/ 0 w 1860606"/>
              <a:gd name="connsiteY0" fmla="*/ 0 h 297659"/>
              <a:gd name="connsiteX1" fmla="*/ 1860606 w 1860606"/>
              <a:gd name="connsiteY1" fmla="*/ 0 h 297659"/>
              <a:gd name="connsiteX2" fmla="*/ 1598212 w 1860606"/>
              <a:gd name="connsiteY2" fmla="*/ 297659 h 297659"/>
              <a:gd name="connsiteX3" fmla="*/ 0 w 1860606"/>
              <a:gd name="connsiteY3" fmla="*/ 297659 h 297659"/>
              <a:gd name="connsiteX4" fmla="*/ 0 w 1860606"/>
              <a:gd name="connsiteY4" fmla="*/ 0 h 29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606" h="297659">
                <a:moveTo>
                  <a:pt x="0" y="0"/>
                </a:moveTo>
                <a:lnTo>
                  <a:pt x="1860606" y="0"/>
                </a:lnTo>
                <a:lnTo>
                  <a:pt x="1598212" y="297659"/>
                </a:lnTo>
                <a:lnTo>
                  <a:pt x="0" y="297659"/>
                </a:lnTo>
                <a:lnTo>
                  <a:pt x="0" y="0"/>
                </a:lnTo>
                <a:close/>
              </a:path>
            </a:pathLst>
          </a:custGeom>
          <a:gradFill flip="none" rotWithShape="1">
            <a:gsLst>
              <a:gs pos="0">
                <a:srgbClr val="54C3F1">
                  <a:alpha val="60000"/>
                </a:srgbClr>
              </a:gs>
              <a:gs pos="99000">
                <a:srgbClr val="336AA9"/>
              </a:gs>
              <a:gs pos="78000">
                <a:srgbClr val="54C3F1"/>
              </a:gs>
              <a:gs pos="100000">
                <a:srgbClr val="1C2B76">
                  <a:alpha val="62000"/>
                </a:srgbClr>
              </a:gs>
            </a:gsLst>
            <a:lin ang="19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Hyogo Prefecture</a:t>
            </a:r>
            <a:endParaRPr kumimoji="1" lang="ja-JP" altLang="en-US" sz="1000" b="1" dirty="0"/>
          </a:p>
        </p:txBody>
      </p:sp>
      <p:sp>
        <p:nvSpPr>
          <p:cNvPr id="8" name="直角三角形 7">
            <a:extLst>
              <a:ext uri="{FF2B5EF4-FFF2-40B4-BE49-F238E27FC236}">
                <a16:creationId xmlns:a16="http://schemas.microsoft.com/office/drawing/2014/main" id="{D3F62935-B6C3-C9A6-FBC4-B0A3D3FB3D43}"/>
              </a:ext>
            </a:extLst>
          </p:cNvPr>
          <p:cNvSpPr/>
          <p:nvPr userDrawn="1"/>
        </p:nvSpPr>
        <p:spPr>
          <a:xfrm>
            <a:off x="1" y="6332597"/>
            <a:ext cx="463431" cy="1227078"/>
          </a:xfrm>
          <a:prstGeom prst="rtTriangle">
            <a:avLst/>
          </a:prstGeom>
          <a:gradFill flip="none" rotWithShape="1">
            <a:gsLst>
              <a:gs pos="0">
                <a:srgbClr val="54C3F1">
                  <a:alpha val="60000"/>
                </a:srgbClr>
              </a:gs>
              <a:gs pos="35000">
                <a:srgbClr val="54C3F1"/>
              </a:gs>
              <a:gs pos="100000">
                <a:srgbClr val="1C2B76">
                  <a:alpha val="60000"/>
                </a:srgbClr>
              </a:gs>
            </a:gsLst>
            <a:lin ang="18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grpSp>
        <p:nvGrpSpPr>
          <p:cNvPr id="9" name="グループ化 8">
            <a:extLst>
              <a:ext uri="{FF2B5EF4-FFF2-40B4-BE49-F238E27FC236}">
                <a16:creationId xmlns:a16="http://schemas.microsoft.com/office/drawing/2014/main" id="{9D4A2BFE-81ED-C6AA-1374-1A4DDB6F956A}"/>
              </a:ext>
            </a:extLst>
          </p:cNvPr>
          <p:cNvGrpSpPr/>
          <p:nvPr userDrawn="1"/>
        </p:nvGrpSpPr>
        <p:grpSpPr>
          <a:xfrm>
            <a:off x="9571229" y="2012414"/>
            <a:ext cx="1120584" cy="5552048"/>
            <a:chOff x="7454811" y="1695961"/>
            <a:chExt cx="1180103" cy="5036718"/>
          </a:xfrm>
        </p:grpSpPr>
        <p:sp>
          <p:nvSpPr>
            <p:cNvPr id="10" name="直角三角形 11">
              <a:extLst>
                <a:ext uri="{FF2B5EF4-FFF2-40B4-BE49-F238E27FC236}">
                  <a16:creationId xmlns:a16="http://schemas.microsoft.com/office/drawing/2014/main" id="{228F2ADF-3698-4893-99B2-545EB81FB631}"/>
                </a:ext>
              </a:extLst>
            </p:cNvPr>
            <p:cNvSpPr/>
            <p:nvPr userDrawn="1"/>
          </p:nvSpPr>
          <p:spPr>
            <a:xfrm flipH="1">
              <a:off x="7454811" y="3491463"/>
              <a:ext cx="961027" cy="3241216"/>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Lst>
              <a:ahLst/>
              <a:cxnLst>
                <a:cxn ang="0">
                  <a:pos x="connsiteX0" y="connsiteY0"/>
                </a:cxn>
                <a:cxn ang="0">
                  <a:pos x="connsiteX1" y="connsiteY1"/>
                </a:cxn>
                <a:cxn ang="0">
                  <a:pos x="connsiteX2" y="connsiteY2"/>
                </a:cxn>
                <a:cxn ang="0">
                  <a:pos x="connsiteX3" y="connsiteY3"/>
                </a:cxn>
              </a:cxnLst>
              <a:rect l="l" t="t" r="r" b="b"/>
              <a:pathLst>
                <a:path w="780661" h="3295492">
                  <a:moveTo>
                    <a:pt x="222243" y="3291077"/>
                  </a:moveTo>
                  <a:lnTo>
                    <a:pt x="0" y="0"/>
                  </a:lnTo>
                  <a:lnTo>
                    <a:pt x="780661" y="3295492"/>
                  </a:lnTo>
                  <a:lnTo>
                    <a:pt x="222243" y="3291077"/>
                  </a:lnTo>
                  <a:close/>
                </a:path>
              </a:pathLst>
            </a:custGeom>
            <a:gradFill flip="none" rotWithShape="1">
              <a:gsLst>
                <a:gs pos="0">
                  <a:srgbClr val="54C3F1">
                    <a:alpha val="60000"/>
                  </a:srgbClr>
                </a:gs>
                <a:gs pos="68000">
                  <a:srgbClr val="54C3F1"/>
                </a:gs>
                <a:gs pos="100000">
                  <a:srgbClr val="1C2B76">
                    <a:alpha val="8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sp>
          <p:nvSpPr>
            <p:cNvPr id="11" name="直角三角形 10">
              <a:extLst>
                <a:ext uri="{FF2B5EF4-FFF2-40B4-BE49-F238E27FC236}">
                  <a16:creationId xmlns:a16="http://schemas.microsoft.com/office/drawing/2014/main" id="{7B2AB7C1-FA45-361B-142A-1F27F0B554CD}"/>
                </a:ext>
              </a:extLst>
            </p:cNvPr>
            <p:cNvSpPr/>
            <p:nvPr userDrawn="1"/>
          </p:nvSpPr>
          <p:spPr>
            <a:xfrm flipH="1">
              <a:off x="8007151" y="1695961"/>
              <a:ext cx="627763" cy="5032375"/>
            </a:xfrm>
            <a:prstGeom prst="rtTriangle">
              <a:avLst/>
            </a:prstGeom>
            <a:gradFill flip="none" rotWithShape="1">
              <a:gsLst>
                <a:gs pos="0">
                  <a:srgbClr val="54C3F1">
                    <a:alpha val="60000"/>
                  </a:srgbClr>
                </a:gs>
                <a:gs pos="69000">
                  <a:srgbClr val="54C3F1"/>
                </a:gs>
                <a:gs pos="100000">
                  <a:srgbClr val="1C2B76"/>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grpSp>
    </p:spTree>
    <p:extLst>
      <p:ext uri="{BB962C8B-B14F-4D97-AF65-F5344CB8AC3E}">
        <p14:creationId xmlns:p14="http://schemas.microsoft.com/office/powerpoint/2010/main" val="898391642"/>
      </p:ext>
    </p:extLst>
  </p:cSld>
  <p:clrMap bg1="lt1" tx1="dk1" bg2="lt2" tx2="dk2" accent1="accent1" accent2="accent2" accent3="accent3" accent4="accent4" accent5="accent5" accent6="accent6" hlink="hlink" folHlink="folHlink"/>
  <p:sldLayoutIdLst>
    <p:sldLayoutId id="2147483788" r:id="rId1"/>
    <p:sldLayoutId id="2147483824" r:id="rId2"/>
    <p:sldLayoutId id="2147483827" r:id="rId3"/>
    <p:sldLayoutId id="2147483825" r:id="rId4"/>
    <p:sldLayoutId id="2147483852" r:id="rId5"/>
    <p:sldLayoutId id="2147483826" r:id="rId6"/>
    <p:sldLayoutId id="2147483800" r:id="rId7"/>
    <p:sldLayoutId id="2147483801" r:id="rId8"/>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l" defTabSz="1007943" rtl="0" eaLnBrk="1" latinLnBrk="0" hangingPunct="1">
        <a:lnSpc>
          <a:spcPct val="50000"/>
        </a:lnSpc>
        <a:spcBef>
          <a:spcPts val="1102"/>
        </a:spcBef>
        <a:buFont typeface="Arial" panose="020B0604020202020204" pitchFamily="34" charset="0"/>
        <a:buNone/>
        <a:defRPr kumimoji="1" sz="900" b="1" kern="1200">
          <a:solidFill>
            <a:schemeClr val="bg1">
              <a:lumMod val="65000"/>
            </a:schemeClr>
          </a:solidFill>
          <a:latin typeface="+mn-ea"/>
          <a:ea typeface="+mn-ea"/>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900" kern="1200">
          <a:solidFill>
            <a:schemeClr val="tx1"/>
          </a:solidFill>
          <a:latin typeface="+mn-ea"/>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tint val="93000"/>
                <a:satMod val="150000"/>
                <a:shade val="98000"/>
                <a:lumMod val="102000"/>
              </a:schemeClr>
            </a:gs>
            <a:gs pos="50000">
              <a:schemeClr val="bg2">
                <a:tint val="98000"/>
                <a:satMod val="130000"/>
                <a:shade val="90000"/>
                <a:lumMod val="103000"/>
                <a:alpha val="0"/>
              </a:schemeClr>
            </a:gs>
            <a:gs pos="100000">
              <a:schemeClr val="bg2">
                <a:shade val="63000"/>
                <a:satMod val="120000"/>
              </a:schemeClr>
            </a:gs>
          </a:gsLst>
          <a:lin ang="9600000" scaled="0"/>
        </a:gra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8188DEF-A474-483C-8BF9-83AECCC08B1E}"/>
              </a:ext>
            </a:extLst>
          </p:cNvPr>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ABF29010-E94B-42C8-BAA4-F5919D92C982}" type="datetime1">
              <a:rPr kumimoji="1" lang="ja-JP" altLang="en-US" smtClean="0"/>
              <a:t>2025/1/27</a:t>
            </a:fld>
            <a:endParaRPr kumimoji="1" lang="ja-JP" altLang="en-US" dirty="0"/>
          </a:p>
        </p:txBody>
      </p:sp>
      <p:sp>
        <p:nvSpPr>
          <p:cNvPr id="8" name="Footer Placeholder 4">
            <a:extLst>
              <a:ext uri="{FF2B5EF4-FFF2-40B4-BE49-F238E27FC236}">
                <a16:creationId xmlns:a16="http://schemas.microsoft.com/office/drawing/2014/main" id="{60F79535-77E7-4422-A467-1AF7AAFDB7CE}"/>
              </a:ext>
            </a:extLst>
          </p:cNvPr>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9" name="Slide Number Placeholder 5">
            <a:extLst>
              <a:ext uri="{FF2B5EF4-FFF2-40B4-BE49-F238E27FC236}">
                <a16:creationId xmlns:a16="http://schemas.microsoft.com/office/drawing/2014/main" id="{8D49948F-53A3-4F0D-8436-7CA7C24EFBD2}"/>
              </a:ext>
            </a:extLst>
          </p:cNvPr>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2E4F1B4-5DBB-48B0-8293-F9AF30D93FB0}" type="slidenum">
              <a:rPr kumimoji="1" lang="ja-JP" altLang="en-US" smtClean="0"/>
              <a:pPr/>
              <a:t>‹#›</a:t>
            </a:fld>
            <a:endParaRPr kumimoji="1" lang="ja-JP" altLang="en-US" dirty="0"/>
          </a:p>
        </p:txBody>
      </p:sp>
      <p:grpSp>
        <p:nvGrpSpPr>
          <p:cNvPr id="19" name="グループ化 18">
            <a:extLst>
              <a:ext uri="{FF2B5EF4-FFF2-40B4-BE49-F238E27FC236}">
                <a16:creationId xmlns:a16="http://schemas.microsoft.com/office/drawing/2014/main" id="{80CEBDA9-2D93-4C3A-943C-D53C57789BD4}"/>
              </a:ext>
            </a:extLst>
          </p:cNvPr>
          <p:cNvGrpSpPr/>
          <p:nvPr userDrawn="1"/>
        </p:nvGrpSpPr>
        <p:grpSpPr>
          <a:xfrm>
            <a:off x="-1" y="6226409"/>
            <a:ext cx="10860826" cy="1547693"/>
            <a:chOff x="-1" y="6226409"/>
            <a:chExt cx="10860826" cy="1547693"/>
          </a:xfrm>
        </p:grpSpPr>
        <p:sp>
          <p:nvSpPr>
            <p:cNvPr id="10" name="直角三角形 11">
              <a:extLst>
                <a:ext uri="{FF2B5EF4-FFF2-40B4-BE49-F238E27FC236}">
                  <a16:creationId xmlns:a16="http://schemas.microsoft.com/office/drawing/2014/main" id="{C3B00737-EBB5-45C3-8FD1-CE458D02E096}"/>
                </a:ext>
              </a:extLst>
            </p:cNvPr>
            <p:cNvSpPr/>
            <p:nvPr userDrawn="1"/>
          </p:nvSpPr>
          <p:spPr>
            <a:xfrm rot="15750118" flipH="1">
              <a:off x="5977342" y="5630670"/>
              <a:ext cx="454030" cy="3770349"/>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Lst>
              <a:ahLst/>
              <a:cxnLst>
                <a:cxn ang="0">
                  <a:pos x="connsiteX0" y="connsiteY0"/>
                </a:cxn>
                <a:cxn ang="0">
                  <a:pos x="connsiteX1" y="connsiteY1"/>
                </a:cxn>
                <a:cxn ang="0">
                  <a:pos x="connsiteX2" y="connsiteY2"/>
                </a:cxn>
                <a:cxn ang="0">
                  <a:pos x="connsiteX3" y="connsiteY3"/>
                </a:cxn>
              </a:cxnLst>
              <a:rect l="l" t="t" r="r" b="b"/>
              <a:pathLst>
                <a:path w="380307" h="2706907">
                  <a:moveTo>
                    <a:pt x="179727" y="2706907"/>
                  </a:moveTo>
                  <a:lnTo>
                    <a:pt x="0" y="0"/>
                  </a:lnTo>
                  <a:lnTo>
                    <a:pt x="380307" y="1828680"/>
                  </a:lnTo>
                  <a:lnTo>
                    <a:pt x="179727" y="2706907"/>
                  </a:lnTo>
                  <a:close/>
                </a:path>
              </a:pathLst>
            </a:custGeom>
            <a:gradFill flip="none" rotWithShape="1">
              <a:gsLst>
                <a:gs pos="0">
                  <a:srgbClr val="54C3F1">
                    <a:alpha val="60000"/>
                  </a:srgbClr>
                </a:gs>
                <a:gs pos="68000">
                  <a:srgbClr val="54C3F1"/>
                </a:gs>
                <a:gs pos="100000">
                  <a:srgbClr val="1C2B76">
                    <a:alpha val="80000"/>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grpSp>
          <p:nvGrpSpPr>
            <p:cNvPr id="11" name="グループ化 10">
              <a:extLst>
                <a:ext uri="{FF2B5EF4-FFF2-40B4-BE49-F238E27FC236}">
                  <a16:creationId xmlns:a16="http://schemas.microsoft.com/office/drawing/2014/main" id="{DF9953DF-583E-418A-A120-57EDF9111CB9}"/>
                </a:ext>
              </a:extLst>
            </p:cNvPr>
            <p:cNvGrpSpPr/>
            <p:nvPr userDrawn="1"/>
          </p:nvGrpSpPr>
          <p:grpSpPr>
            <a:xfrm>
              <a:off x="6647019" y="6287862"/>
              <a:ext cx="4213806" cy="1437675"/>
              <a:chOff x="5121810" y="2158844"/>
              <a:chExt cx="3904105" cy="1304233"/>
            </a:xfrm>
          </p:grpSpPr>
          <p:sp>
            <p:nvSpPr>
              <p:cNvPr id="12" name="直角三角形 10">
                <a:extLst>
                  <a:ext uri="{FF2B5EF4-FFF2-40B4-BE49-F238E27FC236}">
                    <a16:creationId xmlns:a16="http://schemas.microsoft.com/office/drawing/2014/main" id="{DCE5E587-5120-4B7E-B9E6-A0806365D672}"/>
                  </a:ext>
                </a:extLst>
              </p:cNvPr>
              <p:cNvSpPr/>
              <p:nvPr userDrawn="1"/>
            </p:nvSpPr>
            <p:spPr>
              <a:xfrm rot="5400000" flipH="1" flipV="1">
                <a:off x="6380739" y="973400"/>
                <a:ext cx="1230748" cy="3748606"/>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Lst>
                <a:ahLst/>
                <a:cxnLst>
                  <a:cxn ang="0">
                    <a:pos x="connsiteX0" y="connsiteY0"/>
                  </a:cxn>
                  <a:cxn ang="0">
                    <a:pos x="connsiteX1" y="connsiteY1"/>
                  </a:cxn>
                  <a:cxn ang="0">
                    <a:pos x="connsiteX2" y="connsiteY2"/>
                  </a:cxn>
                  <a:cxn ang="0">
                    <a:pos x="connsiteX3" y="connsiteY3"/>
                  </a:cxn>
                </a:cxnLst>
                <a:rect l="l" t="t" r="r" b="b"/>
                <a:pathLst>
                  <a:path w="1230748" h="3748606">
                    <a:moveTo>
                      <a:pt x="0" y="3748606"/>
                    </a:moveTo>
                    <a:lnTo>
                      <a:pt x="0" y="0"/>
                    </a:lnTo>
                    <a:lnTo>
                      <a:pt x="1230748" y="3748606"/>
                    </a:lnTo>
                    <a:lnTo>
                      <a:pt x="0" y="3748606"/>
                    </a:lnTo>
                    <a:close/>
                  </a:path>
                </a:pathLst>
              </a:custGeom>
              <a:gradFill flip="none" rotWithShape="1">
                <a:gsLst>
                  <a:gs pos="0">
                    <a:srgbClr val="54C3F1">
                      <a:alpha val="37000"/>
                    </a:srgbClr>
                  </a:gs>
                  <a:gs pos="69000">
                    <a:srgbClr val="54C3F1"/>
                  </a:gs>
                  <a:gs pos="100000">
                    <a:srgbClr val="1C2B76">
                      <a:alpha val="50000"/>
                    </a:srgb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sp>
            <p:nvSpPr>
              <p:cNvPr id="13" name="直角三角形 10">
                <a:extLst>
                  <a:ext uri="{FF2B5EF4-FFF2-40B4-BE49-F238E27FC236}">
                    <a16:creationId xmlns:a16="http://schemas.microsoft.com/office/drawing/2014/main" id="{A61AFA17-C48A-4C9F-B1E8-3AB8A82CF173}"/>
                  </a:ext>
                </a:extLst>
              </p:cNvPr>
              <p:cNvSpPr/>
              <p:nvPr userDrawn="1"/>
            </p:nvSpPr>
            <p:spPr>
              <a:xfrm rot="5400000" flipH="1" flipV="1">
                <a:off x="6784433" y="1200362"/>
                <a:ext cx="1282999" cy="3199964"/>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 name="connsiteX0" fmla="*/ 0 w 1962268"/>
                  <a:gd name="connsiteY0" fmla="*/ 3748606 h 4179681"/>
                  <a:gd name="connsiteX1" fmla="*/ 0 w 1962268"/>
                  <a:gd name="connsiteY1" fmla="*/ 0 h 4179681"/>
                  <a:gd name="connsiteX2" fmla="*/ 1962268 w 1962268"/>
                  <a:gd name="connsiteY2" fmla="*/ 4179681 h 4179681"/>
                  <a:gd name="connsiteX3" fmla="*/ 0 w 1962268"/>
                  <a:gd name="connsiteY3" fmla="*/ 3748606 h 4179681"/>
                  <a:gd name="connsiteX0" fmla="*/ 731520 w 1962268"/>
                  <a:gd name="connsiteY0" fmla="*/ 2925649 h 4179681"/>
                  <a:gd name="connsiteX1" fmla="*/ 0 w 1962268"/>
                  <a:gd name="connsiteY1" fmla="*/ 0 h 4179681"/>
                  <a:gd name="connsiteX2" fmla="*/ 1962268 w 1962268"/>
                  <a:gd name="connsiteY2" fmla="*/ 4179681 h 4179681"/>
                  <a:gd name="connsiteX3" fmla="*/ 731520 w 1962268"/>
                  <a:gd name="connsiteY3" fmla="*/ 2925649 h 4179681"/>
                  <a:gd name="connsiteX0" fmla="*/ 52251 w 1282999"/>
                  <a:gd name="connsiteY0" fmla="*/ 1945932 h 3199964"/>
                  <a:gd name="connsiteX1" fmla="*/ 0 w 1282999"/>
                  <a:gd name="connsiteY1" fmla="*/ 0 h 3199964"/>
                  <a:gd name="connsiteX2" fmla="*/ 1282999 w 1282999"/>
                  <a:gd name="connsiteY2" fmla="*/ 3199964 h 3199964"/>
                  <a:gd name="connsiteX3" fmla="*/ 52251 w 1282999"/>
                  <a:gd name="connsiteY3" fmla="*/ 1945932 h 3199964"/>
                  <a:gd name="connsiteX0" fmla="*/ 13063 w 1282999"/>
                  <a:gd name="connsiteY0" fmla="*/ 1932872 h 3199964"/>
                  <a:gd name="connsiteX1" fmla="*/ 0 w 1282999"/>
                  <a:gd name="connsiteY1" fmla="*/ 0 h 3199964"/>
                  <a:gd name="connsiteX2" fmla="*/ 1282999 w 1282999"/>
                  <a:gd name="connsiteY2" fmla="*/ 3199964 h 3199964"/>
                  <a:gd name="connsiteX3" fmla="*/ 13063 w 1282999"/>
                  <a:gd name="connsiteY3" fmla="*/ 1932872 h 3199964"/>
                </a:gdLst>
                <a:ahLst/>
                <a:cxnLst>
                  <a:cxn ang="0">
                    <a:pos x="connsiteX0" y="connsiteY0"/>
                  </a:cxn>
                  <a:cxn ang="0">
                    <a:pos x="connsiteX1" y="connsiteY1"/>
                  </a:cxn>
                  <a:cxn ang="0">
                    <a:pos x="connsiteX2" y="connsiteY2"/>
                  </a:cxn>
                  <a:cxn ang="0">
                    <a:pos x="connsiteX3" y="connsiteY3"/>
                  </a:cxn>
                </a:cxnLst>
                <a:rect l="l" t="t" r="r" b="b"/>
                <a:pathLst>
                  <a:path w="1282999" h="3199964">
                    <a:moveTo>
                      <a:pt x="13063" y="1932872"/>
                    </a:moveTo>
                    <a:cubicBezTo>
                      <a:pt x="8709" y="1288581"/>
                      <a:pt x="4354" y="644291"/>
                      <a:pt x="0" y="0"/>
                    </a:cubicBezTo>
                    <a:lnTo>
                      <a:pt x="1282999" y="3199964"/>
                    </a:lnTo>
                    <a:lnTo>
                      <a:pt x="13063" y="1932872"/>
                    </a:lnTo>
                    <a:close/>
                  </a:path>
                </a:pathLst>
              </a:custGeom>
              <a:gradFill flip="none" rotWithShape="1">
                <a:gsLst>
                  <a:gs pos="0">
                    <a:srgbClr val="54C3F1">
                      <a:alpha val="37000"/>
                    </a:srgbClr>
                  </a:gs>
                  <a:gs pos="69000">
                    <a:srgbClr val="54C3F1"/>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sp>
          <p:nvSpPr>
            <p:cNvPr id="14" name="直角三角形 10">
              <a:extLst>
                <a:ext uri="{FF2B5EF4-FFF2-40B4-BE49-F238E27FC236}">
                  <a16:creationId xmlns:a16="http://schemas.microsoft.com/office/drawing/2014/main" id="{558428BE-431E-4645-8D91-B76EAEA43C6F}"/>
                </a:ext>
              </a:extLst>
            </p:cNvPr>
            <p:cNvSpPr/>
            <p:nvPr userDrawn="1"/>
          </p:nvSpPr>
          <p:spPr>
            <a:xfrm rot="16200000" flipV="1">
              <a:off x="944960" y="5281448"/>
              <a:ext cx="1333267" cy="3223189"/>
            </a:xfrm>
            <a:custGeom>
              <a:avLst/>
              <a:gdLst>
                <a:gd name="connsiteX0" fmla="*/ 0 w 1113182"/>
                <a:gd name="connsiteY0" fmla="*/ 3748606 h 3748606"/>
                <a:gd name="connsiteX1" fmla="*/ 0 w 1113182"/>
                <a:gd name="connsiteY1" fmla="*/ 0 h 3748606"/>
                <a:gd name="connsiteX2" fmla="*/ 1113182 w 1113182"/>
                <a:gd name="connsiteY2" fmla="*/ 3748606 h 3748606"/>
                <a:gd name="connsiteX3" fmla="*/ 0 w 1113182"/>
                <a:gd name="connsiteY3" fmla="*/ 3748606 h 3748606"/>
                <a:gd name="connsiteX0" fmla="*/ 0 w 1230748"/>
                <a:gd name="connsiteY0" fmla="*/ 3748606 h 3748606"/>
                <a:gd name="connsiteX1" fmla="*/ 0 w 1230748"/>
                <a:gd name="connsiteY1" fmla="*/ 0 h 3748606"/>
                <a:gd name="connsiteX2" fmla="*/ 1230748 w 1230748"/>
                <a:gd name="connsiteY2" fmla="*/ 3748606 h 3748606"/>
                <a:gd name="connsiteX3" fmla="*/ 0 w 1230748"/>
                <a:gd name="connsiteY3" fmla="*/ 3748606 h 3748606"/>
              </a:gdLst>
              <a:ahLst/>
              <a:cxnLst>
                <a:cxn ang="0">
                  <a:pos x="connsiteX0" y="connsiteY0"/>
                </a:cxn>
                <a:cxn ang="0">
                  <a:pos x="connsiteX1" y="connsiteY1"/>
                </a:cxn>
                <a:cxn ang="0">
                  <a:pos x="connsiteX2" y="connsiteY2"/>
                </a:cxn>
                <a:cxn ang="0">
                  <a:pos x="connsiteX3" y="connsiteY3"/>
                </a:cxn>
              </a:cxnLst>
              <a:rect l="l" t="t" r="r" b="b"/>
              <a:pathLst>
                <a:path w="1230748" h="3748606">
                  <a:moveTo>
                    <a:pt x="0" y="3748606"/>
                  </a:moveTo>
                  <a:lnTo>
                    <a:pt x="0" y="0"/>
                  </a:lnTo>
                  <a:lnTo>
                    <a:pt x="1230748" y="3748606"/>
                  </a:lnTo>
                  <a:lnTo>
                    <a:pt x="0" y="3748606"/>
                  </a:lnTo>
                  <a:close/>
                </a:path>
              </a:pathLst>
            </a:custGeom>
            <a:gradFill flip="none" rotWithShape="1">
              <a:gsLst>
                <a:gs pos="0">
                  <a:srgbClr val="54C3F1"/>
                </a:gs>
                <a:gs pos="100000">
                  <a:srgbClr val="54C3F1">
                    <a:alpha val="1000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nvGrpSpPr>
            <p:cNvPr id="15" name="グループ化 14">
              <a:extLst>
                <a:ext uri="{FF2B5EF4-FFF2-40B4-BE49-F238E27FC236}">
                  <a16:creationId xmlns:a16="http://schemas.microsoft.com/office/drawing/2014/main" id="{F911FA2D-3958-4A9B-9F14-5933443248F6}"/>
                </a:ext>
              </a:extLst>
            </p:cNvPr>
            <p:cNvGrpSpPr/>
            <p:nvPr userDrawn="1"/>
          </p:nvGrpSpPr>
          <p:grpSpPr>
            <a:xfrm>
              <a:off x="751835" y="6869782"/>
              <a:ext cx="4860241" cy="904320"/>
              <a:chOff x="1602524" y="3011022"/>
              <a:chExt cx="4503029" cy="820383"/>
            </a:xfrm>
          </p:grpSpPr>
          <p:sp>
            <p:nvSpPr>
              <p:cNvPr id="16" name="直角三角形 11">
                <a:extLst>
                  <a:ext uri="{FF2B5EF4-FFF2-40B4-BE49-F238E27FC236}">
                    <a16:creationId xmlns:a16="http://schemas.microsoft.com/office/drawing/2014/main" id="{D01B1E50-0825-44FA-B315-86CCE67E2BA9}"/>
                  </a:ext>
                </a:extLst>
              </p:cNvPr>
              <p:cNvSpPr/>
              <p:nvPr userDrawn="1"/>
            </p:nvSpPr>
            <p:spPr>
              <a:xfrm rot="16585745" flipH="1">
                <a:off x="3443847" y="1169699"/>
                <a:ext cx="820383" cy="4503029"/>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Lst>
                <a:ahLst/>
                <a:cxnLst>
                  <a:cxn ang="0">
                    <a:pos x="connsiteX0" y="connsiteY0"/>
                  </a:cxn>
                  <a:cxn ang="0">
                    <a:pos x="connsiteX1" y="connsiteY1"/>
                  </a:cxn>
                  <a:cxn ang="0">
                    <a:pos x="connsiteX2" y="connsiteY2"/>
                  </a:cxn>
                  <a:cxn ang="0">
                    <a:pos x="connsiteX3" y="connsiteY3"/>
                  </a:cxn>
                </a:cxnLst>
                <a:rect l="l" t="t" r="r" b="b"/>
                <a:pathLst>
                  <a:path w="380307" h="2706907">
                    <a:moveTo>
                      <a:pt x="179727" y="2706907"/>
                    </a:moveTo>
                    <a:lnTo>
                      <a:pt x="0" y="0"/>
                    </a:lnTo>
                    <a:lnTo>
                      <a:pt x="380307" y="1828680"/>
                    </a:lnTo>
                    <a:lnTo>
                      <a:pt x="179727" y="2706907"/>
                    </a:lnTo>
                    <a:close/>
                  </a:path>
                </a:pathLst>
              </a:custGeom>
              <a:gradFill flip="none" rotWithShape="1">
                <a:gsLst>
                  <a:gs pos="0">
                    <a:srgbClr val="54C3F1">
                      <a:alpha val="60000"/>
                    </a:srgbClr>
                  </a:gs>
                  <a:gs pos="0">
                    <a:srgbClr val="90CEED"/>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a:p>
            </p:txBody>
          </p:sp>
          <p:sp>
            <p:nvSpPr>
              <p:cNvPr id="17" name="直角三角形 11">
                <a:extLst>
                  <a:ext uri="{FF2B5EF4-FFF2-40B4-BE49-F238E27FC236}">
                    <a16:creationId xmlns:a16="http://schemas.microsoft.com/office/drawing/2014/main" id="{7D8B9E34-B773-4F9D-A900-2554529FB7C4}"/>
                  </a:ext>
                </a:extLst>
              </p:cNvPr>
              <p:cNvSpPr/>
              <p:nvPr userDrawn="1"/>
            </p:nvSpPr>
            <p:spPr>
              <a:xfrm rot="5867245" flipH="1">
                <a:off x="3901511" y="2292107"/>
                <a:ext cx="511107" cy="2522620"/>
              </a:xfrm>
              <a:custGeom>
                <a:avLst/>
                <a:gdLst>
                  <a:gd name="connsiteX0" fmla="*/ 0 w 616713"/>
                  <a:gd name="connsiteY0" fmla="*/ 3502550 h 3502550"/>
                  <a:gd name="connsiteX1" fmla="*/ 0 w 616713"/>
                  <a:gd name="connsiteY1" fmla="*/ 0 h 3502550"/>
                  <a:gd name="connsiteX2" fmla="*/ 616713 w 616713"/>
                  <a:gd name="connsiteY2" fmla="*/ 3502550 h 3502550"/>
                  <a:gd name="connsiteX3" fmla="*/ 0 w 616713"/>
                  <a:gd name="connsiteY3" fmla="*/ 3502550 h 3502550"/>
                  <a:gd name="connsiteX0" fmla="*/ 349858 w 966571"/>
                  <a:gd name="connsiteY0" fmla="*/ 3470745 h 3470745"/>
                  <a:gd name="connsiteX1" fmla="*/ 0 w 966571"/>
                  <a:gd name="connsiteY1" fmla="*/ 0 h 3470745"/>
                  <a:gd name="connsiteX2" fmla="*/ 966571 w 966571"/>
                  <a:gd name="connsiteY2" fmla="*/ 3470745 h 3470745"/>
                  <a:gd name="connsiteX3" fmla="*/ 349858 w 966571"/>
                  <a:gd name="connsiteY3" fmla="*/ 3470745 h 3470745"/>
                  <a:gd name="connsiteX0" fmla="*/ 0 w 616713"/>
                  <a:gd name="connsiteY0" fmla="*/ 3279914 h 3279914"/>
                  <a:gd name="connsiteX1" fmla="*/ 119269 w 616713"/>
                  <a:gd name="connsiteY1" fmla="*/ 0 h 3279914"/>
                  <a:gd name="connsiteX2" fmla="*/ 616713 w 616713"/>
                  <a:gd name="connsiteY2" fmla="*/ 3279914 h 3279914"/>
                  <a:gd name="connsiteX3" fmla="*/ 0 w 616713"/>
                  <a:gd name="connsiteY3" fmla="*/ 3279914 h 3279914"/>
                  <a:gd name="connsiteX0" fmla="*/ 341906 w 958619"/>
                  <a:gd name="connsiteY0" fmla="*/ 3279914 h 3279914"/>
                  <a:gd name="connsiteX1" fmla="*/ 0 w 958619"/>
                  <a:gd name="connsiteY1" fmla="*/ 0 h 3279914"/>
                  <a:gd name="connsiteX2" fmla="*/ 958619 w 958619"/>
                  <a:gd name="connsiteY2" fmla="*/ 3279914 h 3279914"/>
                  <a:gd name="connsiteX3" fmla="*/ 341906 w 958619"/>
                  <a:gd name="connsiteY3" fmla="*/ 3279914 h 3279914"/>
                  <a:gd name="connsiteX0" fmla="*/ 421419 w 958619"/>
                  <a:gd name="connsiteY0" fmla="*/ 3295817 h 3295817"/>
                  <a:gd name="connsiteX1" fmla="*/ 0 w 958619"/>
                  <a:gd name="connsiteY1" fmla="*/ 0 h 3295817"/>
                  <a:gd name="connsiteX2" fmla="*/ 958619 w 958619"/>
                  <a:gd name="connsiteY2" fmla="*/ 3279914 h 3295817"/>
                  <a:gd name="connsiteX3" fmla="*/ 421419 w 958619"/>
                  <a:gd name="connsiteY3" fmla="*/ 3295817 h 3295817"/>
                  <a:gd name="connsiteX0" fmla="*/ 405517 w 958619"/>
                  <a:gd name="connsiteY0" fmla="*/ 3295817 h 3295817"/>
                  <a:gd name="connsiteX1" fmla="*/ 0 w 958619"/>
                  <a:gd name="connsiteY1" fmla="*/ 0 h 3295817"/>
                  <a:gd name="connsiteX2" fmla="*/ 958619 w 958619"/>
                  <a:gd name="connsiteY2" fmla="*/ 3279914 h 3295817"/>
                  <a:gd name="connsiteX3" fmla="*/ 405517 w 958619"/>
                  <a:gd name="connsiteY3" fmla="*/ 3295817 h 3295817"/>
                  <a:gd name="connsiteX0" fmla="*/ 384252 w 937354"/>
                  <a:gd name="connsiteY0" fmla="*/ 3258603 h 3258603"/>
                  <a:gd name="connsiteX1" fmla="*/ 0 w 937354"/>
                  <a:gd name="connsiteY1" fmla="*/ 0 h 3258603"/>
                  <a:gd name="connsiteX2" fmla="*/ 937354 w 937354"/>
                  <a:gd name="connsiteY2" fmla="*/ 3242700 h 3258603"/>
                  <a:gd name="connsiteX3" fmla="*/ 384252 w 937354"/>
                  <a:gd name="connsiteY3" fmla="*/ 3258603 h 3258603"/>
                  <a:gd name="connsiteX0" fmla="*/ 405517 w 958619"/>
                  <a:gd name="connsiteY0" fmla="*/ 3253287 h 3253287"/>
                  <a:gd name="connsiteX1" fmla="*/ 0 w 958619"/>
                  <a:gd name="connsiteY1" fmla="*/ 0 h 3253287"/>
                  <a:gd name="connsiteX2" fmla="*/ 958619 w 958619"/>
                  <a:gd name="connsiteY2" fmla="*/ 3237384 h 3253287"/>
                  <a:gd name="connsiteX3" fmla="*/ 405517 w 958619"/>
                  <a:gd name="connsiteY3" fmla="*/ 3253287 h 3253287"/>
                  <a:gd name="connsiteX0" fmla="*/ 405517 w 958619"/>
                  <a:gd name="connsiteY0" fmla="*/ 3242655 h 3242655"/>
                  <a:gd name="connsiteX1" fmla="*/ 0 w 958619"/>
                  <a:gd name="connsiteY1" fmla="*/ 0 h 3242655"/>
                  <a:gd name="connsiteX2" fmla="*/ 958619 w 958619"/>
                  <a:gd name="connsiteY2" fmla="*/ 3237384 h 3242655"/>
                  <a:gd name="connsiteX3" fmla="*/ 405517 w 958619"/>
                  <a:gd name="connsiteY3" fmla="*/ 3242655 h 3242655"/>
                  <a:gd name="connsiteX0" fmla="*/ 618168 w 958619"/>
                  <a:gd name="connsiteY0" fmla="*/ 3178859 h 3237384"/>
                  <a:gd name="connsiteX1" fmla="*/ 0 w 958619"/>
                  <a:gd name="connsiteY1" fmla="*/ 0 h 3237384"/>
                  <a:gd name="connsiteX2" fmla="*/ 958619 w 958619"/>
                  <a:gd name="connsiteY2" fmla="*/ 3237384 h 3237384"/>
                  <a:gd name="connsiteX3" fmla="*/ 618168 w 958619"/>
                  <a:gd name="connsiteY3" fmla="*/ 3178859 h 3237384"/>
                  <a:gd name="connsiteX0" fmla="*/ 400201 w 958619"/>
                  <a:gd name="connsiteY0" fmla="*/ 3242654 h 3242654"/>
                  <a:gd name="connsiteX1" fmla="*/ 0 w 958619"/>
                  <a:gd name="connsiteY1" fmla="*/ 0 h 3242654"/>
                  <a:gd name="connsiteX2" fmla="*/ 958619 w 958619"/>
                  <a:gd name="connsiteY2" fmla="*/ 3237384 h 3242654"/>
                  <a:gd name="connsiteX3" fmla="*/ 400201 w 958619"/>
                  <a:gd name="connsiteY3" fmla="*/ 3242654 h 3242654"/>
                  <a:gd name="connsiteX0" fmla="*/ 415676 w 974094"/>
                  <a:gd name="connsiteY0" fmla="*/ 3649403 h 3649403"/>
                  <a:gd name="connsiteX1" fmla="*/ 0 w 974094"/>
                  <a:gd name="connsiteY1" fmla="*/ 0 h 3649403"/>
                  <a:gd name="connsiteX2" fmla="*/ 974094 w 974094"/>
                  <a:gd name="connsiteY2" fmla="*/ 3644133 h 3649403"/>
                  <a:gd name="connsiteX3" fmla="*/ 415676 w 974094"/>
                  <a:gd name="connsiteY3" fmla="*/ 3649403 h 3649403"/>
                  <a:gd name="connsiteX0" fmla="*/ 222243 w 780661"/>
                  <a:gd name="connsiteY0" fmla="*/ 3291077 h 3291077"/>
                  <a:gd name="connsiteX1" fmla="*/ 0 w 780661"/>
                  <a:gd name="connsiteY1" fmla="*/ 0 h 3291077"/>
                  <a:gd name="connsiteX2" fmla="*/ 780661 w 780661"/>
                  <a:gd name="connsiteY2" fmla="*/ 3285807 h 3291077"/>
                  <a:gd name="connsiteX3" fmla="*/ 222243 w 780661"/>
                  <a:gd name="connsiteY3" fmla="*/ 3291077 h 3291077"/>
                  <a:gd name="connsiteX0" fmla="*/ 222243 w 771866"/>
                  <a:gd name="connsiteY0" fmla="*/ 3291077 h 3314861"/>
                  <a:gd name="connsiteX1" fmla="*/ 0 w 771866"/>
                  <a:gd name="connsiteY1" fmla="*/ 0 h 3314861"/>
                  <a:gd name="connsiteX2" fmla="*/ 771866 w 771866"/>
                  <a:gd name="connsiteY2" fmla="*/ 3314861 h 3314861"/>
                  <a:gd name="connsiteX3" fmla="*/ 222243 w 771866"/>
                  <a:gd name="connsiteY3" fmla="*/ 3291077 h 3314861"/>
                  <a:gd name="connsiteX0" fmla="*/ 222243 w 780661"/>
                  <a:gd name="connsiteY0" fmla="*/ 3291077 h 3295492"/>
                  <a:gd name="connsiteX1" fmla="*/ 0 w 780661"/>
                  <a:gd name="connsiteY1" fmla="*/ 0 h 3295492"/>
                  <a:gd name="connsiteX2" fmla="*/ 780661 w 780661"/>
                  <a:gd name="connsiteY2" fmla="*/ 3295492 h 3295492"/>
                  <a:gd name="connsiteX3" fmla="*/ 222243 w 780661"/>
                  <a:gd name="connsiteY3" fmla="*/ 3291077 h 3295492"/>
                  <a:gd name="connsiteX0" fmla="*/ 418040 w 780661"/>
                  <a:gd name="connsiteY0" fmla="*/ 4691892 h 4691892"/>
                  <a:gd name="connsiteX1" fmla="*/ 0 w 780661"/>
                  <a:gd name="connsiteY1" fmla="*/ 0 h 4691892"/>
                  <a:gd name="connsiteX2" fmla="*/ 780661 w 780661"/>
                  <a:gd name="connsiteY2" fmla="*/ 3295492 h 4691892"/>
                  <a:gd name="connsiteX3" fmla="*/ 418040 w 780661"/>
                  <a:gd name="connsiteY3" fmla="*/ 4691892 h 4691892"/>
                  <a:gd name="connsiteX0" fmla="*/ 585744 w 780661"/>
                  <a:gd name="connsiteY0" fmla="*/ 4132255 h 4132255"/>
                  <a:gd name="connsiteX1" fmla="*/ 0 w 780661"/>
                  <a:gd name="connsiteY1" fmla="*/ 0 h 4132255"/>
                  <a:gd name="connsiteX2" fmla="*/ 780661 w 780661"/>
                  <a:gd name="connsiteY2" fmla="*/ 3295492 h 4132255"/>
                  <a:gd name="connsiteX3" fmla="*/ 585744 w 780661"/>
                  <a:gd name="connsiteY3" fmla="*/ 4132255 h 4132255"/>
                  <a:gd name="connsiteX0" fmla="*/ 580081 w 780661"/>
                  <a:gd name="connsiteY0" fmla="*/ 4173719 h 4173719"/>
                  <a:gd name="connsiteX1" fmla="*/ 0 w 780661"/>
                  <a:gd name="connsiteY1" fmla="*/ 0 h 4173719"/>
                  <a:gd name="connsiteX2" fmla="*/ 780661 w 780661"/>
                  <a:gd name="connsiteY2" fmla="*/ 3295492 h 4173719"/>
                  <a:gd name="connsiteX3" fmla="*/ 580081 w 780661"/>
                  <a:gd name="connsiteY3" fmla="*/ 4173719 h 4173719"/>
                  <a:gd name="connsiteX0" fmla="*/ 623429 w 824009"/>
                  <a:gd name="connsiteY0" fmla="*/ 2433283 h 2433283"/>
                  <a:gd name="connsiteX1" fmla="*/ 0 w 824009"/>
                  <a:gd name="connsiteY1" fmla="*/ 0 h 2433283"/>
                  <a:gd name="connsiteX2" fmla="*/ 824009 w 824009"/>
                  <a:gd name="connsiteY2" fmla="*/ 1555056 h 2433283"/>
                  <a:gd name="connsiteX3" fmla="*/ 623429 w 824009"/>
                  <a:gd name="connsiteY3" fmla="*/ 2433283 h 2433283"/>
                  <a:gd name="connsiteX0" fmla="*/ 194202 w 394782"/>
                  <a:gd name="connsiteY0" fmla="*/ 2644050 h 2644050"/>
                  <a:gd name="connsiteX1" fmla="*/ 0 w 394782"/>
                  <a:gd name="connsiteY1" fmla="*/ 0 h 2644050"/>
                  <a:gd name="connsiteX2" fmla="*/ 394782 w 394782"/>
                  <a:gd name="connsiteY2" fmla="*/ 1765823 h 2644050"/>
                  <a:gd name="connsiteX3" fmla="*/ 194202 w 394782"/>
                  <a:gd name="connsiteY3" fmla="*/ 2644050 h 2644050"/>
                  <a:gd name="connsiteX0" fmla="*/ 594755 w 795335"/>
                  <a:gd name="connsiteY0" fmla="*/ 1629885 h 1629885"/>
                  <a:gd name="connsiteX1" fmla="*/ 0 w 795335"/>
                  <a:gd name="connsiteY1" fmla="*/ 0 h 1629885"/>
                  <a:gd name="connsiteX2" fmla="*/ 795335 w 795335"/>
                  <a:gd name="connsiteY2" fmla="*/ 751658 h 1629885"/>
                  <a:gd name="connsiteX3" fmla="*/ 594755 w 795335"/>
                  <a:gd name="connsiteY3" fmla="*/ 1629885 h 1629885"/>
                  <a:gd name="connsiteX0" fmla="*/ 179727 w 380307"/>
                  <a:gd name="connsiteY0" fmla="*/ 2706907 h 2706907"/>
                  <a:gd name="connsiteX1" fmla="*/ 0 w 380307"/>
                  <a:gd name="connsiteY1" fmla="*/ 0 h 2706907"/>
                  <a:gd name="connsiteX2" fmla="*/ 380307 w 380307"/>
                  <a:gd name="connsiteY2" fmla="*/ 1828680 h 2706907"/>
                  <a:gd name="connsiteX3" fmla="*/ 179727 w 380307"/>
                  <a:gd name="connsiteY3" fmla="*/ 2706907 h 2706907"/>
                  <a:gd name="connsiteX0" fmla="*/ 36355 w 236935"/>
                  <a:gd name="connsiteY0" fmla="*/ 1516423 h 1516423"/>
                  <a:gd name="connsiteX1" fmla="*/ 0 w 236935"/>
                  <a:gd name="connsiteY1" fmla="*/ 0 h 1516423"/>
                  <a:gd name="connsiteX2" fmla="*/ 236935 w 236935"/>
                  <a:gd name="connsiteY2" fmla="*/ 638196 h 1516423"/>
                  <a:gd name="connsiteX3" fmla="*/ 36355 w 236935"/>
                  <a:gd name="connsiteY3" fmla="*/ 1516423 h 1516423"/>
                </a:gdLst>
                <a:ahLst/>
                <a:cxnLst>
                  <a:cxn ang="0">
                    <a:pos x="connsiteX0" y="connsiteY0"/>
                  </a:cxn>
                  <a:cxn ang="0">
                    <a:pos x="connsiteX1" y="connsiteY1"/>
                  </a:cxn>
                  <a:cxn ang="0">
                    <a:pos x="connsiteX2" y="connsiteY2"/>
                  </a:cxn>
                  <a:cxn ang="0">
                    <a:pos x="connsiteX3" y="connsiteY3"/>
                  </a:cxn>
                </a:cxnLst>
                <a:rect l="l" t="t" r="r" b="b"/>
                <a:pathLst>
                  <a:path w="236935" h="1516423">
                    <a:moveTo>
                      <a:pt x="36355" y="1516423"/>
                    </a:moveTo>
                    <a:lnTo>
                      <a:pt x="0" y="0"/>
                    </a:lnTo>
                    <a:lnTo>
                      <a:pt x="236935" y="638196"/>
                    </a:lnTo>
                    <a:lnTo>
                      <a:pt x="36355" y="1516423"/>
                    </a:lnTo>
                    <a:close/>
                  </a:path>
                </a:pathLst>
              </a:custGeom>
              <a:gradFill flip="none" rotWithShape="1">
                <a:gsLst>
                  <a:gs pos="5000">
                    <a:srgbClr val="3FB7ED">
                      <a:alpha val="39000"/>
                    </a:srgbClr>
                  </a:gs>
                  <a:gs pos="100000">
                    <a:srgbClr val="3FB7ED">
                      <a:alpha val="39000"/>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60" dirty="0"/>
              </a:p>
            </p:txBody>
          </p:sp>
        </p:grpSp>
      </p:grpSp>
    </p:spTree>
    <p:extLst>
      <p:ext uri="{BB962C8B-B14F-4D97-AF65-F5344CB8AC3E}">
        <p14:creationId xmlns:p14="http://schemas.microsoft.com/office/powerpoint/2010/main" val="2687028209"/>
      </p:ext>
    </p:extLst>
  </p:cSld>
  <p:clrMap bg1="lt1" tx1="dk1" bg2="lt2" tx2="dk2" accent1="accent1" accent2="accent2" accent3="accent3" accent4="accent4" accent5="accent5" accent6="accent6" hlink="hlink" folHlink="folHlink"/>
  <p:sldLayoutIdLst>
    <p:sldLayoutId id="2147483857" r:id="rId1"/>
    <p:sldLayoutId id="2147483858"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7">
            <a:extLst>
              <a:ext uri="{FF2B5EF4-FFF2-40B4-BE49-F238E27FC236}">
                <a16:creationId xmlns:a16="http://schemas.microsoft.com/office/drawing/2014/main" id="{93B85B92-6999-54FA-9A8A-74F27B574633}"/>
              </a:ext>
            </a:extLst>
          </p:cNvPr>
          <p:cNvSpPr/>
          <p:nvPr userDrawn="1"/>
        </p:nvSpPr>
        <p:spPr>
          <a:xfrm>
            <a:off x="0" y="1"/>
            <a:ext cx="2008202" cy="328114"/>
          </a:xfrm>
          <a:custGeom>
            <a:avLst/>
            <a:gdLst>
              <a:gd name="connsiteX0" fmla="*/ 0 w 1860606"/>
              <a:gd name="connsiteY0" fmla="*/ 0 h 297659"/>
              <a:gd name="connsiteX1" fmla="*/ 1860606 w 1860606"/>
              <a:gd name="connsiteY1" fmla="*/ 0 h 297659"/>
              <a:gd name="connsiteX2" fmla="*/ 1860606 w 1860606"/>
              <a:gd name="connsiteY2" fmla="*/ 297659 h 297659"/>
              <a:gd name="connsiteX3" fmla="*/ 0 w 1860606"/>
              <a:gd name="connsiteY3" fmla="*/ 297659 h 297659"/>
              <a:gd name="connsiteX4" fmla="*/ 0 w 1860606"/>
              <a:gd name="connsiteY4" fmla="*/ 0 h 297659"/>
              <a:gd name="connsiteX0" fmla="*/ 0 w 1860606"/>
              <a:gd name="connsiteY0" fmla="*/ 0 h 297659"/>
              <a:gd name="connsiteX1" fmla="*/ 1860606 w 1860606"/>
              <a:gd name="connsiteY1" fmla="*/ 0 h 297659"/>
              <a:gd name="connsiteX2" fmla="*/ 1598212 w 1860606"/>
              <a:gd name="connsiteY2" fmla="*/ 297659 h 297659"/>
              <a:gd name="connsiteX3" fmla="*/ 0 w 1860606"/>
              <a:gd name="connsiteY3" fmla="*/ 297659 h 297659"/>
              <a:gd name="connsiteX4" fmla="*/ 0 w 1860606"/>
              <a:gd name="connsiteY4" fmla="*/ 0 h 29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606" h="297659">
                <a:moveTo>
                  <a:pt x="0" y="0"/>
                </a:moveTo>
                <a:lnTo>
                  <a:pt x="1860606" y="0"/>
                </a:lnTo>
                <a:lnTo>
                  <a:pt x="1598212" y="297659"/>
                </a:lnTo>
                <a:lnTo>
                  <a:pt x="0" y="297659"/>
                </a:lnTo>
                <a:lnTo>
                  <a:pt x="0" y="0"/>
                </a:lnTo>
                <a:close/>
              </a:path>
            </a:pathLst>
          </a:custGeom>
          <a:gradFill flip="none" rotWithShape="1">
            <a:gsLst>
              <a:gs pos="0">
                <a:srgbClr val="54C3F1">
                  <a:alpha val="60000"/>
                </a:srgbClr>
              </a:gs>
              <a:gs pos="99000">
                <a:srgbClr val="336AA9"/>
              </a:gs>
              <a:gs pos="78000">
                <a:srgbClr val="54C3F1"/>
              </a:gs>
              <a:gs pos="100000">
                <a:srgbClr val="1C2B76">
                  <a:alpha val="62000"/>
                </a:srgbClr>
              </a:gs>
            </a:gsLst>
            <a:lin ang="19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t>Hyogo Prefecture</a:t>
            </a:r>
            <a:endParaRPr kumimoji="1" lang="ja-JP" altLang="en-US" sz="1000" b="1" dirty="0"/>
          </a:p>
        </p:txBody>
      </p:sp>
      <p:pic>
        <p:nvPicPr>
          <p:cNvPr id="2" name="図 1">
            <a:extLst>
              <a:ext uri="{FF2B5EF4-FFF2-40B4-BE49-F238E27FC236}">
                <a16:creationId xmlns:a16="http://schemas.microsoft.com/office/drawing/2014/main" id="{0343E82C-B68F-3FAC-E480-20560C655D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349" t="25008" r="6663" b="19430"/>
          <a:stretch/>
        </p:blipFill>
        <p:spPr>
          <a:xfrm>
            <a:off x="7020732" y="1906291"/>
            <a:ext cx="2991173" cy="4200041"/>
          </a:xfrm>
          <a:prstGeom prst="rect">
            <a:avLst/>
          </a:prstGeom>
        </p:spPr>
      </p:pic>
      <p:sp>
        <p:nvSpPr>
          <p:cNvPr id="3" name="正方形/長方形 2">
            <a:extLst>
              <a:ext uri="{FF2B5EF4-FFF2-40B4-BE49-F238E27FC236}">
                <a16:creationId xmlns:a16="http://schemas.microsoft.com/office/drawing/2014/main" id="{705C125A-2EC9-8C6D-763F-34AD4C573132}"/>
              </a:ext>
            </a:extLst>
          </p:cNvPr>
          <p:cNvSpPr/>
          <p:nvPr userDrawn="1"/>
        </p:nvSpPr>
        <p:spPr>
          <a:xfrm>
            <a:off x="-325464" y="7327197"/>
            <a:ext cx="11181017" cy="371960"/>
          </a:xfrm>
          <a:prstGeom prst="rect">
            <a:avLst/>
          </a:prstGeom>
          <a:gradFill>
            <a:gsLst>
              <a:gs pos="0">
                <a:srgbClr val="96DBF6"/>
              </a:gs>
              <a:gs pos="51000">
                <a:srgbClr val="6ECDF3"/>
              </a:gs>
              <a:gs pos="100000">
                <a:srgbClr val="6882AE"/>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8095676"/>
      </p:ext>
    </p:extLst>
  </p:cSld>
  <p:clrMap bg1="lt1" tx1="dk1" bg2="lt2" tx2="dk2" accent1="accent1" accent2="accent2" accent3="accent3" accent4="accent4" accent5="accent5" accent6="accent6" hlink="hlink" folHlink="folHlink"/>
  <p:sldLayoutIdLst>
    <p:sldLayoutId id="2147483855" r:id="rId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l" defTabSz="1007943" rtl="0" eaLnBrk="1" latinLnBrk="0" hangingPunct="1">
        <a:lnSpc>
          <a:spcPct val="50000"/>
        </a:lnSpc>
        <a:spcBef>
          <a:spcPts val="1102"/>
        </a:spcBef>
        <a:buFont typeface="Arial" panose="020B0604020202020204" pitchFamily="34" charset="0"/>
        <a:buNone/>
        <a:defRPr kumimoji="1" sz="900" b="1" kern="1200">
          <a:solidFill>
            <a:schemeClr val="bg1">
              <a:lumMod val="65000"/>
            </a:schemeClr>
          </a:solidFill>
          <a:latin typeface="+mn-ea"/>
          <a:ea typeface="+mn-ea"/>
          <a:cs typeface="+mn-cs"/>
        </a:defRPr>
      </a:lvl1pPr>
      <a:lvl2pPr marL="503971" indent="0" algn="l" defTabSz="1007943" rtl="0" eaLnBrk="1" latinLnBrk="0" hangingPunct="1">
        <a:lnSpc>
          <a:spcPct val="90000"/>
        </a:lnSpc>
        <a:spcBef>
          <a:spcPts val="551"/>
        </a:spcBef>
        <a:buFont typeface="Arial" panose="020B0604020202020204" pitchFamily="34" charset="0"/>
        <a:buNone/>
        <a:defRPr kumimoji="1" sz="900" kern="1200">
          <a:solidFill>
            <a:schemeClr val="tx1"/>
          </a:solidFill>
          <a:latin typeface="+mn-ea"/>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900" kern="1200">
          <a:solidFill>
            <a:schemeClr val="tx1"/>
          </a:solidFill>
          <a:latin typeface="+mn-ea"/>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2">
                <a:tint val="93000"/>
                <a:satMod val="150000"/>
                <a:shade val="98000"/>
                <a:lumMod val="102000"/>
              </a:schemeClr>
            </a:gs>
            <a:gs pos="50000">
              <a:schemeClr val="bg2">
                <a:tint val="98000"/>
                <a:satMod val="130000"/>
                <a:shade val="90000"/>
                <a:lumMod val="103000"/>
                <a:alpha val="0"/>
              </a:schemeClr>
            </a:gs>
            <a:gs pos="100000">
              <a:schemeClr val="bg2">
                <a:shade val="63000"/>
                <a:satMod val="120000"/>
              </a:schemeClr>
            </a:gs>
          </a:gsLst>
          <a:lin ang="9600000" scaled="0"/>
        </a:gradFill>
        <a:effectLst/>
      </p:bgPr>
    </p:bg>
    <p:spTree>
      <p:nvGrpSpPr>
        <p:cNvPr id="1" name=""/>
        <p:cNvGrpSpPr/>
        <p:nvPr/>
      </p:nvGrpSpPr>
      <p:grpSpPr>
        <a:xfrm>
          <a:off x="0" y="0"/>
          <a:ext cx="0" cy="0"/>
          <a:chOff x="0" y="0"/>
          <a:chExt cx="0" cy="0"/>
        </a:xfrm>
      </p:grpSpPr>
      <p:sp>
        <p:nvSpPr>
          <p:cNvPr id="18" name="直角三角形 17">
            <a:extLst>
              <a:ext uri="{FF2B5EF4-FFF2-40B4-BE49-F238E27FC236}">
                <a16:creationId xmlns:a16="http://schemas.microsoft.com/office/drawing/2014/main" id="{27BBF586-16FF-EA02-85BC-FE57C9BE5DDC}"/>
              </a:ext>
            </a:extLst>
          </p:cNvPr>
          <p:cNvSpPr/>
          <p:nvPr userDrawn="1"/>
        </p:nvSpPr>
        <p:spPr>
          <a:xfrm rot="10800000">
            <a:off x="7932145" y="0"/>
            <a:ext cx="2759668" cy="1244906"/>
          </a:xfrm>
          <a:prstGeom prst="rtTriangle">
            <a:avLst/>
          </a:prstGeom>
          <a:gradFill>
            <a:gsLst>
              <a:gs pos="0">
                <a:srgbClr val="73CBF3"/>
              </a:gs>
              <a:gs pos="72000">
                <a:srgbClr val="44ADDE"/>
              </a:gs>
              <a:gs pos="100000">
                <a:srgbClr val="2C76AE">
                  <a:lumMod val="55000"/>
                  <a:lumOff val="45000"/>
                </a:srgbClr>
              </a:gs>
            </a:gsLst>
            <a:lin ang="4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a:extLst>
              <a:ext uri="{FF2B5EF4-FFF2-40B4-BE49-F238E27FC236}">
                <a16:creationId xmlns:a16="http://schemas.microsoft.com/office/drawing/2014/main" id="{8A18CB1B-2666-396E-C218-817F58FDC070}"/>
              </a:ext>
            </a:extLst>
          </p:cNvPr>
          <p:cNvSpPr/>
          <p:nvPr userDrawn="1"/>
        </p:nvSpPr>
        <p:spPr>
          <a:xfrm rot="10800000">
            <a:off x="8753922" y="-357"/>
            <a:ext cx="1937891" cy="1608820"/>
          </a:xfrm>
          <a:prstGeom prst="rtTriangle">
            <a:avLst/>
          </a:prstGeom>
          <a:gradFill>
            <a:gsLst>
              <a:gs pos="0">
                <a:srgbClr val="73CBF3">
                  <a:lumMod val="45000"/>
                  <a:lumOff val="55000"/>
                </a:srgbClr>
              </a:gs>
              <a:gs pos="44000">
                <a:srgbClr val="44ADDE">
                  <a:lumMod val="92000"/>
                </a:srgbClr>
              </a:gs>
              <a:gs pos="100000">
                <a:srgbClr val="2C76AE">
                  <a:lumMod val="90000"/>
                  <a:lumOff val="10000"/>
                </a:srgbClr>
              </a:gs>
            </a:gsLst>
            <a:lin ang="168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A3600A2-0833-00C8-FCA5-0074C7C7FC55}"/>
              </a:ext>
            </a:extLst>
          </p:cNvPr>
          <p:cNvSpPr/>
          <p:nvPr userDrawn="1"/>
        </p:nvSpPr>
        <p:spPr>
          <a:xfrm>
            <a:off x="9311979" y="0"/>
            <a:ext cx="1379834" cy="1156771"/>
          </a:xfrm>
          <a:custGeom>
            <a:avLst/>
            <a:gdLst>
              <a:gd name="connsiteX0" fmla="*/ 0 w 936434"/>
              <a:gd name="connsiteY0" fmla="*/ 0 h 936434"/>
              <a:gd name="connsiteX1" fmla="*/ 936434 w 936434"/>
              <a:gd name="connsiteY1" fmla="*/ 0 h 936434"/>
              <a:gd name="connsiteX2" fmla="*/ 936434 w 936434"/>
              <a:gd name="connsiteY2" fmla="*/ 936434 h 936434"/>
              <a:gd name="connsiteX3" fmla="*/ 0 w 936434"/>
              <a:gd name="connsiteY3" fmla="*/ 936434 h 936434"/>
              <a:gd name="connsiteX4" fmla="*/ 0 w 936434"/>
              <a:gd name="connsiteY4" fmla="*/ 0 h 936434"/>
              <a:gd name="connsiteX0" fmla="*/ 0 w 1355075"/>
              <a:gd name="connsiteY0" fmla="*/ 0 h 936434"/>
              <a:gd name="connsiteX1" fmla="*/ 1355075 w 1355075"/>
              <a:gd name="connsiteY1" fmla="*/ 0 h 936434"/>
              <a:gd name="connsiteX2" fmla="*/ 1355075 w 1355075"/>
              <a:gd name="connsiteY2" fmla="*/ 936434 h 936434"/>
              <a:gd name="connsiteX3" fmla="*/ 418641 w 1355075"/>
              <a:gd name="connsiteY3" fmla="*/ 936434 h 936434"/>
              <a:gd name="connsiteX4" fmla="*/ 0 w 1355075"/>
              <a:gd name="connsiteY4" fmla="*/ 0 h 936434"/>
              <a:gd name="connsiteX0" fmla="*/ 0 w 1465244"/>
              <a:gd name="connsiteY0" fmla="*/ 0 h 1311007"/>
              <a:gd name="connsiteX1" fmla="*/ 1355075 w 1465244"/>
              <a:gd name="connsiteY1" fmla="*/ 0 h 1311007"/>
              <a:gd name="connsiteX2" fmla="*/ 1465244 w 1465244"/>
              <a:gd name="connsiteY2" fmla="*/ 1311007 h 1311007"/>
              <a:gd name="connsiteX3" fmla="*/ 418641 w 1465244"/>
              <a:gd name="connsiteY3" fmla="*/ 936434 h 1311007"/>
              <a:gd name="connsiteX4" fmla="*/ 0 w 1465244"/>
              <a:gd name="connsiteY4" fmla="*/ 0 h 1311007"/>
              <a:gd name="connsiteX0" fmla="*/ 0 w 1465244"/>
              <a:gd name="connsiteY0" fmla="*/ 0 h 1311007"/>
              <a:gd name="connsiteX1" fmla="*/ 1355075 w 1465244"/>
              <a:gd name="connsiteY1" fmla="*/ 0 h 1311007"/>
              <a:gd name="connsiteX2" fmla="*/ 1465244 w 1465244"/>
              <a:gd name="connsiteY2" fmla="*/ 1311007 h 1311007"/>
              <a:gd name="connsiteX3" fmla="*/ 826265 w 1465244"/>
              <a:gd name="connsiteY3" fmla="*/ 1145754 h 1311007"/>
              <a:gd name="connsiteX4" fmla="*/ 0 w 1465244"/>
              <a:gd name="connsiteY4" fmla="*/ 0 h 1311007"/>
              <a:gd name="connsiteX0" fmla="*/ 0 w 1586430"/>
              <a:gd name="connsiteY0" fmla="*/ 0 h 1322024"/>
              <a:gd name="connsiteX1" fmla="*/ 1355075 w 1586430"/>
              <a:gd name="connsiteY1" fmla="*/ 0 h 1322024"/>
              <a:gd name="connsiteX2" fmla="*/ 1586430 w 1586430"/>
              <a:gd name="connsiteY2" fmla="*/ 1322024 h 1322024"/>
              <a:gd name="connsiteX3" fmla="*/ 826265 w 1586430"/>
              <a:gd name="connsiteY3" fmla="*/ 1145754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815248 w 1586430"/>
              <a:gd name="connsiteY3" fmla="*/ 1156771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771444 w 1586430"/>
              <a:gd name="connsiteY3" fmla="*/ 1145886 h 1322024"/>
              <a:gd name="connsiteX4" fmla="*/ 0 w 1586430"/>
              <a:gd name="connsiteY4" fmla="*/ 0 h 132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430" h="1322024">
                <a:moveTo>
                  <a:pt x="0" y="0"/>
                </a:moveTo>
                <a:lnTo>
                  <a:pt x="1355075" y="0"/>
                </a:lnTo>
                <a:lnTo>
                  <a:pt x="1586430" y="1322024"/>
                </a:lnTo>
                <a:lnTo>
                  <a:pt x="771444" y="1145886"/>
                </a:lnTo>
                <a:lnTo>
                  <a:pt x="0" y="0"/>
                </a:lnTo>
                <a:close/>
              </a:path>
            </a:pathLst>
          </a:custGeom>
          <a:gradFill>
            <a:gsLst>
              <a:gs pos="0">
                <a:srgbClr val="73CBF3">
                  <a:alpha val="0"/>
                </a:srgbClr>
              </a:gs>
              <a:gs pos="44000">
                <a:srgbClr val="44ADDE">
                  <a:alpha val="60000"/>
                </a:srgbClr>
              </a:gs>
              <a:gs pos="100000">
                <a:srgbClr val="2C76AE">
                  <a:alpha val="0"/>
                </a:srgbClr>
              </a:gs>
            </a:gsLst>
            <a:lin ang="16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角三角形 21">
            <a:extLst>
              <a:ext uri="{FF2B5EF4-FFF2-40B4-BE49-F238E27FC236}">
                <a16:creationId xmlns:a16="http://schemas.microsoft.com/office/drawing/2014/main" id="{35254778-A53A-8E61-546B-B451F41128C3}"/>
              </a:ext>
            </a:extLst>
          </p:cNvPr>
          <p:cNvSpPr/>
          <p:nvPr userDrawn="1"/>
        </p:nvSpPr>
        <p:spPr>
          <a:xfrm>
            <a:off x="-26126" y="5800363"/>
            <a:ext cx="1937891" cy="1608820"/>
          </a:xfrm>
          <a:prstGeom prst="rtTriangle">
            <a:avLst/>
          </a:prstGeom>
          <a:gradFill>
            <a:gsLst>
              <a:gs pos="0">
                <a:srgbClr val="73CBF3"/>
              </a:gs>
              <a:gs pos="44000">
                <a:srgbClr val="44ADDE"/>
              </a:gs>
              <a:gs pos="100000">
                <a:srgbClr val="2C76AE">
                  <a:lumMod val="0"/>
                  <a:lumOff val="100000"/>
                </a:srgbClr>
              </a:gs>
            </a:gsLst>
            <a:lin ang="186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DD09D415-D2BF-6F7A-CCD8-169698A63E1F}"/>
              </a:ext>
            </a:extLst>
          </p:cNvPr>
          <p:cNvSpPr/>
          <p:nvPr userDrawn="1"/>
        </p:nvSpPr>
        <p:spPr>
          <a:xfrm>
            <a:off x="-26126" y="6327832"/>
            <a:ext cx="2759668" cy="1244906"/>
          </a:xfrm>
          <a:prstGeom prst="rtTriangle">
            <a:avLst/>
          </a:prstGeom>
          <a:gradFill>
            <a:gsLst>
              <a:gs pos="0">
                <a:srgbClr val="73CBF3"/>
              </a:gs>
              <a:gs pos="52000">
                <a:srgbClr val="44ADDE"/>
              </a:gs>
              <a:gs pos="100000">
                <a:srgbClr val="2C76AE">
                  <a:lumMod val="46000"/>
                  <a:lumOff val="54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19">
            <a:extLst>
              <a:ext uri="{FF2B5EF4-FFF2-40B4-BE49-F238E27FC236}">
                <a16:creationId xmlns:a16="http://schemas.microsoft.com/office/drawing/2014/main" id="{13C70423-9A55-676E-A38F-3771DCE9D391}"/>
              </a:ext>
            </a:extLst>
          </p:cNvPr>
          <p:cNvSpPr/>
          <p:nvPr userDrawn="1"/>
        </p:nvSpPr>
        <p:spPr>
          <a:xfrm rot="10800000">
            <a:off x="-281903" y="6224646"/>
            <a:ext cx="2033930" cy="1451275"/>
          </a:xfrm>
          <a:custGeom>
            <a:avLst/>
            <a:gdLst>
              <a:gd name="connsiteX0" fmla="*/ 0 w 936434"/>
              <a:gd name="connsiteY0" fmla="*/ 0 h 936434"/>
              <a:gd name="connsiteX1" fmla="*/ 936434 w 936434"/>
              <a:gd name="connsiteY1" fmla="*/ 0 h 936434"/>
              <a:gd name="connsiteX2" fmla="*/ 936434 w 936434"/>
              <a:gd name="connsiteY2" fmla="*/ 936434 h 936434"/>
              <a:gd name="connsiteX3" fmla="*/ 0 w 936434"/>
              <a:gd name="connsiteY3" fmla="*/ 936434 h 936434"/>
              <a:gd name="connsiteX4" fmla="*/ 0 w 936434"/>
              <a:gd name="connsiteY4" fmla="*/ 0 h 936434"/>
              <a:gd name="connsiteX0" fmla="*/ 0 w 1355075"/>
              <a:gd name="connsiteY0" fmla="*/ 0 h 936434"/>
              <a:gd name="connsiteX1" fmla="*/ 1355075 w 1355075"/>
              <a:gd name="connsiteY1" fmla="*/ 0 h 936434"/>
              <a:gd name="connsiteX2" fmla="*/ 1355075 w 1355075"/>
              <a:gd name="connsiteY2" fmla="*/ 936434 h 936434"/>
              <a:gd name="connsiteX3" fmla="*/ 418641 w 1355075"/>
              <a:gd name="connsiteY3" fmla="*/ 936434 h 936434"/>
              <a:gd name="connsiteX4" fmla="*/ 0 w 1355075"/>
              <a:gd name="connsiteY4" fmla="*/ 0 h 936434"/>
              <a:gd name="connsiteX0" fmla="*/ 0 w 1465244"/>
              <a:gd name="connsiteY0" fmla="*/ 0 h 1311007"/>
              <a:gd name="connsiteX1" fmla="*/ 1355075 w 1465244"/>
              <a:gd name="connsiteY1" fmla="*/ 0 h 1311007"/>
              <a:gd name="connsiteX2" fmla="*/ 1465244 w 1465244"/>
              <a:gd name="connsiteY2" fmla="*/ 1311007 h 1311007"/>
              <a:gd name="connsiteX3" fmla="*/ 418641 w 1465244"/>
              <a:gd name="connsiteY3" fmla="*/ 936434 h 1311007"/>
              <a:gd name="connsiteX4" fmla="*/ 0 w 1465244"/>
              <a:gd name="connsiteY4" fmla="*/ 0 h 1311007"/>
              <a:gd name="connsiteX0" fmla="*/ 0 w 1465244"/>
              <a:gd name="connsiteY0" fmla="*/ 0 h 1311007"/>
              <a:gd name="connsiteX1" fmla="*/ 1355075 w 1465244"/>
              <a:gd name="connsiteY1" fmla="*/ 0 h 1311007"/>
              <a:gd name="connsiteX2" fmla="*/ 1465244 w 1465244"/>
              <a:gd name="connsiteY2" fmla="*/ 1311007 h 1311007"/>
              <a:gd name="connsiteX3" fmla="*/ 826265 w 1465244"/>
              <a:gd name="connsiteY3" fmla="*/ 1145754 h 1311007"/>
              <a:gd name="connsiteX4" fmla="*/ 0 w 1465244"/>
              <a:gd name="connsiteY4" fmla="*/ 0 h 1311007"/>
              <a:gd name="connsiteX0" fmla="*/ 0 w 1586430"/>
              <a:gd name="connsiteY0" fmla="*/ 0 h 1322024"/>
              <a:gd name="connsiteX1" fmla="*/ 1355075 w 1586430"/>
              <a:gd name="connsiteY1" fmla="*/ 0 h 1322024"/>
              <a:gd name="connsiteX2" fmla="*/ 1586430 w 1586430"/>
              <a:gd name="connsiteY2" fmla="*/ 1322024 h 1322024"/>
              <a:gd name="connsiteX3" fmla="*/ 826265 w 1586430"/>
              <a:gd name="connsiteY3" fmla="*/ 1145754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815248 w 1586430"/>
              <a:gd name="connsiteY3" fmla="*/ 1156771 h 1322024"/>
              <a:gd name="connsiteX4" fmla="*/ 0 w 1586430"/>
              <a:gd name="connsiteY4" fmla="*/ 0 h 1322024"/>
              <a:gd name="connsiteX0" fmla="*/ 0 w 1586430"/>
              <a:gd name="connsiteY0" fmla="*/ 0 h 1322024"/>
              <a:gd name="connsiteX1" fmla="*/ 1355075 w 1586430"/>
              <a:gd name="connsiteY1" fmla="*/ 0 h 1322024"/>
              <a:gd name="connsiteX2" fmla="*/ 1586430 w 1586430"/>
              <a:gd name="connsiteY2" fmla="*/ 1322024 h 1322024"/>
              <a:gd name="connsiteX3" fmla="*/ 771444 w 1586430"/>
              <a:gd name="connsiteY3" fmla="*/ 1145886 h 1322024"/>
              <a:gd name="connsiteX4" fmla="*/ 0 w 1586430"/>
              <a:gd name="connsiteY4" fmla="*/ 0 h 132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430" h="1322024">
                <a:moveTo>
                  <a:pt x="0" y="0"/>
                </a:moveTo>
                <a:lnTo>
                  <a:pt x="1355075" y="0"/>
                </a:lnTo>
                <a:lnTo>
                  <a:pt x="1586430" y="1322024"/>
                </a:lnTo>
                <a:lnTo>
                  <a:pt x="771444" y="1145886"/>
                </a:lnTo>
                <a:lnTo>
                  <a:pt x="0" y="0"/>
                </a:lnTo>
                <a:close/>
              </a:path>
            </a:pathLst>
          </a:custGeom>
          <a:gradFill>
            <a:gsLst>
              <a:gs pos="0">
                <a:srgbClr val="73CBF3">
                  <a:alpha val="0"/>
                </a:srgbClr>
              </a:gs>
              <a:gs pos="53000">
                <a:srgbClr val="44ADDE">
                  <a:alpha val="60000"/>
                </a:srgbClr>
              </a:gs>
              <a:gs pos="100000">
                <a:srgbClr val="2C76AE">
                  <a:alpha val="0"/>
                </a:srgbClr>
              </a:gs>
            </a:gsLst>
            <a:lin ang="16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739861"/>
      </p:ext>
    </p:extLst>
  </p:cSld>
  <p:clrMap bg1="lt1" tx1="dk1" bg2="lt2" tx2="dk2" accent1="accent1" accent2="accent2" accent3="accent3" accent4="accent4" accent5="accent5" accent6="accent6" hlink="hlink" folHlink="folHlink"/>
  <p:sldLayoutIdLst>
    <p:sldLayoutId id="2147483830" r:id="rId1"/>
    <p:sldLayoutId id="2147483831"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6"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45C5E6-EF10-D503-BFC9-0E51F2F25EA4}"/>
              </a:ext>
            </a:extLst>
          </p:cNvPr>
          <p:cNvSpPr>
            <a:spLocks noGrp="1"/>
          </p:cNvSpPr>
          <p:nvPr>
            <p:ph type="title"/>
          </p:nvPr>
        </p:nvSpPr>
        <p:spPr>
          <a:xfrm>
            <a:off x="2115888" y="348368"/>
            <a:ext cx="6284626" cy="424989"/>
          </a:xfrm>
        </p:spPr>
        <p:txBody>
          <a:bodyPr/>
          <a:lstStyle/>
          <a:p>
            <a:r>
              <a:rPr kumimoji="1" lang="ja-JP" altLang="en-US" dirty="0"/>
              <a:t>プレコンセプションケア普及啓発媒体の活用</a:t>
            </a:r>
          </a:p>
        </p:txBody>
      </p:sp>
      <p:sp>
        <p:nvSpPr>
          <p:cNvPr id="3" name="テキスト プレースホルダー 2">
            <a:extLst>
              <a:ext uri="{FF2B5EF4-FFF2-40B4-BE49-F238E27FC236}">
                <a16:creationId xmlns:a16="http://schemas.microsoft.com/office/drawing/2014/main" id="{41D7CABE-035B-22BC-F980-716E702502E3}"/>
              </a:ext>
            </a:extLst>
          </p:cNvPr>
          <p:cNvSpPr>
            <a:spLocks noGrp="1"/>
          </p:cNvSpPr>
          <p:nvPr>
            <p:ph type="body" idx="13"/>
          </p:nvPr>
        </p:nvSpPr>
        <p:spPr>
          <a:xfrm>
            <a:off x="735063" y="2566470"/>
            <a:ext cx="4523138" cy="397166"/>
          </a:xfrm>
        </p:spPr>
        <p:txBody>
          <a:bodyPr/>
          <a:lstStyle/>
          <a:p>
            <a:r>
              <a:rPr kumimoji="1" lang="ja-JP" altLang="en-US" dirty="0"/>
              <a:t>３つの媒体</a:t>
            </a:r>
          </a:p>
        </p:txBody>
      </p:sp>
      <p:sp>
        <p:nvSpPr>
          <p:cNvPr id="5" name="テキスト プレースホルダー 4">
            <a:extLst>
              <a:ext uri="{FF2B5EF4-FFF2-40B4-BE49-F238E27FC236}">
                <a16:creationId xmlns:a16="http://schemas.microsoft.com/office/drawing/2014/main" id="{4A218582-7044-AD5C-091A-84F08BD2BEAD}"/>
              </a:ext>
            </a:extLst>
          </p:cNvPr>
          <p:cNvSpPr>
            <a:spLocks noGrp="1"/>
          </p:cNvSpPr>
          <p:nvPr>
            <p:ph type="body" idx="15"/>
          </p:nvPr>
        </p:nvSpPr>
        <p:spPr>
          <a:xfrm>
            <a:off x="735063" y="956946"/>
            <a:ext cx="9604691" cy="1594989"/>
          </a:xfrm>
        </p:spPr>
        <p:txBody>
          <a:bodyPr>
            <a:normAutofit lnSpcReduction="10000"/>
          </a:bodyPr>
          <a:lstStyle/>
          <a:p>
            <a:pPr>
              <a:spcAft>
                <a:spcPts val="1200"/>
              </a:spcAft>
            </a:pPr>
            <a:r>
              <a:rPr lang="ja-JP" altLang="en-US" sz="1800" dirty="0"/>
              <a:t>　この度</a:t>
            </a:r>
            <a:r>
              <a:rPr kumimoji="1" lang="ja-JP" altLang="en-US" sz="1800" dirty="0"/>
              <a:t>、プレコンセプションケアの推進のために</a:t>
            </a:r>
            <a:r>
              <a:rPr kumimoji="1" lang="en-US" altLang="ja-JP" sz="1800" b="1" u="sng" dirty="0"/>
              <a:t>3</a:t>
            </a:r>
            <a:r>
              <a:rPr kumimoji="1" lang="ja-JP" altLang="en-US" sz="1800" b="1" u="sng" dirty="0"/>
              <a:t>つの媒体を作成</a:t>
            </a:r>
            <a:r>
              <a:rPr kumimoji="1" lang="ja-JP" altLang="en-US" sz="1800" dirty="0"/>
              <a:t>しました。</a:t>
            </a:r>
            <a:endParaRPr kumimoji="1" lang="en-US" altLang="ja-JP" sz="1800" dirty="0"/>
          </a:p>
          <a:p>
            <a:pPr>
              <a:spcAft>
                <a:spcPts val="1200"/>
              </a:spcAft>
            </a:pPr>
            <a:r>
              <a:rPr lang="ja-JP" altLang="en-US" sz="1800" dirty="0"/>
              <a:t>　プレコンセプションケアは、若いうちから取り組むことで妊娠・出産に関する知識を含む</a:t>
            </a:r>
            <a:br>
              <a:rPr lang="en-US" altLang="ja-JP" sz="1800" dirty="0"/>
            </a:br>
            <a:endParaRPr lang="en-US" altLang="ja-JP" sz="1800" dirty="0"/>
          </a:p>
          <a:p>
            <a:pPr>
              <a:spcAft>
                <a:spcPts val="1200"/>
              </a:spcAft>
            </a:pPr>
            <a:r>
              <a:rPr lang="ja-JP" altLang="en-US" sz="1800" dirty="0"/>
              <a:t>健康意識を醸成し、将来の選択肢を増やすことにつながります。</a:t>
            </a:r>
            <a:endParaRPr lang="en-US" altLang="ja-JP" sz="1800" dirty="0"/>
          </a:p>
          <a:p>
            <a:pPr>
              <a:spcAft>
                <a:spcPts val="1200"/>
              </a:spcAft>
            </a:pPr>
            <a:r>
              <a:rPr kumimoji="1" lang="ja-JP" altLang="en-US" sz="1800" b="1" dirty="0"/>
              <a:t>　</a:t>
            </a:r>
            <a:r>
              <a:rPr kumimoji="1" lang="ja-JP" altLang="en-US" sz="1800" b="1" u="sng" dirty="0"/>
              <a:t>授業等においてご活用をお願いいたします</a:t>
            </a:r>
            <a:r>
              <a:rPr kumimoji="1" lang="ja-JP" altLang="en-US" sz="1800" dirty="0"/>
              <a:t>。</a:t>
            </a:r>
          </a:p>
        </p:txBody>
      </p:sp>
      <p:sp>
        <p:nvSpPr>
          <p:cNvPr id="6" name="テキスト プレースホルダー 5">
            <a:extLst>
              <a:ext uri="{FF2B5EF4-FFF2-40B4-BE49-F238E27FC236}">
                <a16:creationId xmlns:a16="http://schemas.microsoft.com/office/drawing/2014/main" id="{686F26FE-EB10-FC96-86C1-8107E7D0359B}"/>
              </a:ext>
            </a:extLst>
          </p:cNvPr>
          <p:cNvSpPr>
            <a:spLocks noGrp="1"/>
          </p:cNvSpPr>
          <p:nvPr>
            <p:ph type="body" idx="16"/>
          </p:nvPr>
        </p:nvSpPr>
        <p:spPr>
          <a:xfrm>
            <a:off x="735063" y="5396522"/>
            <a:ext cx="4523138" cy="397166"/>
          </a:xfrm>
        </p:spPr>
        <p:txBody>
          <a:bodyPr/>
          <a:lstStyle/>
          <a:p>
            <a:r>
              <a:rPr kumimoji="1" lang="ja-JP" altLang="en-US" dirty="0"/>
              <a:t>活用例</a:t>
            </a:r>
          </a:p>
        </p:txBody>
      </p:sp>
      <p:sp>
        <p:nvSpPr>
          <p:cNvPr id="7" name="テキスト プレースホルダー 6">
            <a:extLst>
              <a:ext uri="{FF2B5EF4-FFF2-40B4-BE49-F238E27FC236}">
                <a16:creationId xmlns:a16="http://schemas.microsoft.com/office/drawing/2014/main" id="{EED88AAA-1105-659A-E780-1C5CC42F9A6B}"/>
              </a:ext>
            </a:extLst>
          </p:cNvPr>
          <p:cNvSpPr>
            <a:spLocks noGrp="1"/>
          </p:cNvSpPr>
          <p:nvPr>
            <p:ph type="body" idx="17"/>
          </p:nvPr>
        </p:nvSpPr>
        <p:spPr>
          <a:xfrm>
            <a:off x="690181" y="3062698"/>
            <a:ext cx="9890733" cy="2371371"/>
          </a:xfrm>
        </p:spPr>
        <p:txBody>
          <a:bodyPr>
            <a:normAutofit fontScale="92500" lnSpcReduction="20000"/>
          </a:bodyPr>
          <a:lstStyle/>
          <a:p>
            <a:r>
              <a:rPr lang="ja-JP" altLang="en-US" sz="1600" dirty="0"/>
              <a:t>①　プレコンセプションケア応援サイト（理解度チェック機能付き）</a:t>
            </a:r>
            <a:r>
              <a:rPr lang="ja-JP" altLang="en-US" sz="1600" dirty="0">
                <a:solidFill>
                  <a:srgbClr val="00A9E1"/>
                </a:solidFill>
              </a:rPr>
              <a:t>・・・</a:t>
            </a:r>
            <a:r>
              <a:rPr lang="ja-JP" altLang="en-US" sz="1600" dirty="0">
                <a:solidFill>
                  <a:srgbClr val="44ADDE"/>
                </a:solidFill>
              </a:rPr>
              <a:t>・・・・・・・・・・・</a:t>
            </a:r>
            <a:r>
              <a:rPr lang="en-US" altLang="ja-JP" sz="1600" dirty="0">
                <a:solidFill>
                  <a:srgbClr val="44ADDE"/>
                </a:solidFill>
              </a:rPr>
              <a:t>01</a:t>
            </a:r>
          </a:p>
          <a:p>
            <a:r>
              <a:rPr lang="ja-JP" altLang="en-US" sz="1600" dirty="0"/>
              <a:t>　　「プレコンはじめの一歩。（高校生以上向け）」</a:t>
            </a:r>
            <a:endParaRPr lang="en-US" altLang="ja-JP" sz="1600" dirty="0"/>
          </a:p>
          <a:p>
            <a:r>
              <a:rPr lang="ja-JP" altLang="en-US" sz="1600" dirty="0"/>
              <a:t>　　「かがやく未来はじめの一歩。（小学校高学年～中学生向け）」</a:t>
            </a:r>
            <a:endParaRPr lang="en-US" altLang="ja-JP" sz="1600" dirty="0"/>
          </a:p>
          <a:p>
            <a:endParaRPr lang="en-US" altLang="ja-JP" sz="1600" dirty="0"/>
          </a:p>
          <a:p>
            <a:r>
              <a:rPr kumimoji="1" lang="ja-JP" altLang="en-US" sz="1600" dirty="0"/>
              <a:t>②　動画</a:t>
            </a:r>
            <a:r>
              <a:rPr kumimoji="1" lang="ja-JP" altLang="en-US" sz="1600" dirty="0">
                <a:solidFill>
                  <a:srgbClr val="44ADDE"/>
                </a:solidFill>
              </a:rPr>
              <a:t>・・・・・・・・・・・・・・・・・・・・・・・・・・・・・・・・・・・・・・・・・</a:t>
            </a:r>
            <a:r>
              <a:rPr kumimoji="1" lang="en-US" altLang="ja-JP" sz="1600" dirty="0">
                <a:solidFill>
                  <a:srgbClr val="44ADDE"/>
                </a:solidFill>
              </a:rPr>
              <a:t>02</a:t>
            </a:r>
          </a:p>
          <a:p>
            <a:r>
              <a:rPr kumimoji="1" lang="ja-JP" altLang="en-US" sz="1600" dirty="0"/>
              <a:t>　　「目指せ！プレコンマスター（高校生以上向け）」</a:t>
            </a:r>
            <a:endParaRPr kumimoji="1" lang="en-US" altLang="ja-JP" sz="1600" dirty="0"/>
          </a:p>
          <a:p>
            <a:r>
              <a:rPr kumimoji="1" lang="ja-JP" altLang="en-US" sz="1600" dirty="0"/>
              <a:t>　　「めざせ！プレコンマスター（</a:t>
            </a:r>
            <a:r>
              <a:rPr lang="ja-JP" altLang="en-US" sz="1600" dirty="0"/>
              <a:t>小学校高学年～中学生向け</a:t>
            </a:r>
            <a:r>
              <a:rPr kumimoji="1" lang="ja-JP" altLang="en-US" sz="1600" dirty="0"/>
              <a:t>）」</a:t>
            </a:r>
            <a:endParaRPr kumimoji="1" lang="en-US" altLang="ja-JP" sz="1600" dirty="0"/>
          </a:p>
          <a:p>
            <a:endParaRPr kumimoji="1" lang="en-US" altLang="ja-JP" sz="1600" dirty="0"/>
          </a:p>
          <a:p>
            <a:r>
              <a:rPr lang="ja-JP" altLang="en-US" sz="1600" dirty="0"/>
              <a:t>③　タブロイド紙</a:t>
            </a:r>
            <a:r>
              <a:rPr lang="ja-JP" altLang="en-US" sz="1600" dirty="0">
                <a:solidFill>
                  <a:srgbClr val="44ADDE"/>
                </a:solidFill>
              </a:rPr>
              <a:t>・・・・・・・・・・・・・・・・・・・・・・・・・・・・・・・・・・・・・</a:t>
            </a:r>
            <a:r>
              <a:rPr lang="en-US" altLang="ja-JP" sz="1600" dirty="0">
                <a:solidFill>
                  <a:srgbClr val="44ADDE"/>
                </a:solidFill>
              </a:rPr>
              <a:t>03</a:t>
            </a:r>
          </a:p>
          <a:p>
            <a:r>
              <a:rPr kumimoji="1" lang="ja-JP" altLang="en-US" sz="1600" dirty="0"/>
              <a:t>　　「目指せ！プレコンマスター（高校生以上向け）」</a:t>
            </a:r>
            <a:endParaRPr kumimoji="1" lang="en-US" altLang="ja-JP" sz="1600" dirty="0"/>
          </a:p>
          <a:p>
            <a:r>
              <a:rPr kumimoji="1" lang="ja-JP" altLang="en-US" sz="1600" dirty="0"/>
              <a:t>　　「めざせ！プレコンマスター（</a:t>
            </a:r>
            <a:r>
              <a:rPr lang="ja-JP" altLang="en-US" sz="1600" dirty="0"/>
              <a:t>小学校高学年～中学生向け</a:t>
            </a:r>
            <a:r>
              <a:rPr kumimoji="1" lang="ja-JP" altLang="en-US" sz="1600" dirty="0"/>
              <a:t>）」</a:t>
            </a:r>
            <a:endParaRPr kumimoji="1" lang="en-US" altLang="ja-JP" sz="1600" dirty="0"/>
          </a:p>
          <a:p>
            <a:endParaRPr kumimoji="1" lang="ja-JP" altLang="en-US" dirty="0"/>
          </a:p>
        </p:txBody>
      </p:sp>
      <p:sp>
        <p:nvSpPr>
          <p:cNvPr id="9" name="テキスト プレースホルダー 8">
            <a:extLst>
              <a:ext uri="{FF2B5EF4-FFF2-40B4-BE49-F238E27FC236}">
                <a16:creationId xmlns:a16="http://schemas.microsoft.com/office/drawing/2014/main" id="{0C106D1C-BEC1-5072-D03D-CD60513A1ACA}"/>
              </a:ext>
            </a:extLst>
          </p:cNvPr>
          <p:cNvSpPr>
            <a:spLocks noGrp="1"/>
          </p:cNvSpPr>
          <p:nvPr>
            <p:ph type="body" idx="19"/>
          </p:nvPr>
        </p:nvSpPr>
        <p:spPr>
          <a:xfrm>
            <a:off x="712426" y="5861375"/>
            <a:ext cx="9091549" cy="1482708"/>
          </a:xfrm>
        </p:spPr>
        <p:txBody>
          <a:bodyPr>
            <a:normAutofit/>
          </a:bodyPr>
          <a:lstStyle/>
          <a:p>
            <a:r>
              <a:rPr kumimoji="1" lang="ja-JP" altLang="en-US" sz="1600" dirty="0"/>
              <a:t>各媒体の教育現場での活用において、以下のような方法を想定しています。</a:t>
            </a:r>
            <a:endParaRPr kumimoji="1" lang="en-US" altLang="ja-JP" sz="1600" dirty="0"/>
          </a:p>
          <a:p>
            <a:endParaRPr kumimoji="1" lang="en-US" altLang="ja-JP" sz="1600" dirty="0"/>
          </a:p>
          <a:p>
            <a:r>
              <a:rPr lang="ja-JP" altLang="en-US" sz="1600" dirty="0"/>
              <a:t>活用例１　「動画」＋「タブロイド紙」＋「応援サイト」・</a:t>
            </a:r>
            <a:r>
              <a:rPr lang="ja-JP" altLang="en-US" sz="1600" dirty="0">
                <a:solidFill>
                  <a:srgbClr val="44ADDE"/>
                </a:solidFill>
              </a:rPr>
              <a:t>・・・・・・・・・・・・・・・</a:t>
            </a:r>
            <a:r>
              <a:rPr lang="en-US" altLang="ja-JP" sz="1600" dirty="0">
                <a:solidFill>
                  <a:srgbClr val="44ADDE"/>
                </a:solidFill>
              </a:rPr>
              <a:t>04</a:t>
            </a:r>
          </a:p>
          <a:p>
            <a:endParaRPr lang="en-US" altLang="ja-JP" sz="1600" dirty="0"/>
          </a:p>
          <a:p>
            <a:r>
              <a:rPr kumimoji="1" lang="ja-JP" altLang="en-US" sz="1600" dirty="0"/>
              <a:t>活用例２　「応援サイト（理解度チェック機能）」＋「タブロイド」＋</a:t>
            </a:r>
            <a:r>
              <a:rPr lang="ja-JP" altLang="en-US" sz="1600" dirty="0"/>
              <a:t>「応援サイト」</a:t>
            </a:r>
            <a:r>
              <a:rPr lang="ja-JP" altLang="en-US" sz="1600" dirty="0">
                <a:solidFill>
                  <a:srgbClr val="44ADDE"/>
                </a:solidFill>
              </a:rPr>
              <a:t>・・・</a:t>
            </a:r>
            <a:r>
              <a:rPr lang="en-US" altLang="ja-JP" sz="1600" dirty="0">
                <a:solidFill>
                  <a:srgbClr val="44ADDE"/>
                </a:solidFill>
              </a:rPr>
              <a:t>05</a:t>
            </a:r>
            <a:endParaRPr kumimoji="1" lang="ja-JP" altLang="en-US" sz="1600" dirty="0">
              <a:solidFill>
                <a:srgbClr val="44ADDE"/>
              </a:solidFill>
            </a:endParaRPr>
          </a:p>
          <a:p>
            <a:endParaRPr kumimoji="1" lang="ja-JP" altLang="en-US" dirty="0"/>
          </a:p>
        </p:txBody>
      </p:sp>
    </p:spTree>
    <p:extLst>
      <p:ext uri="{BB962C8B-B14F-4D97-AF65-F5344CB8AC3E}">
        <p14:creationId xmlns:p14="http://schemas.microsoft.com/office/powerpoint/2010/main" val="152475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2">
            <a:extLst>
              <a:ext uri="{FF2B5EF4-FFF2-40B4-BE49-F238E27FC236}">
                <a16:creationId xmlns:a16="http://schemas.microsoft.com/office/drawing/2014/main" id="{9A549662-4E05-4296-AB70-B8FD09EBE331}"/>
              </a:ext>
            </a:extLst>
          </p:cNvPr>
          <p:cNvSpPr>
            <a:spLocks noGrp="1"/>
          </p:cNvSpPr>
          <p:nvPr>
            <p:ph type="body" idx="13"/>
          </p:nvPr>
        </p:nvSpPr>
        <p:spPr>
          <a:xfrm>
            <a:off x="733671" y="1888725"/>
            <a:ext cx="4041529" cy="314713"/>
          </a:xfrm>
        </p:spPr>
        <p:txBody>
          <a:bodyPr/>
          <a:lstStyle/>
          <a:p>
            <a:r>
              <a:rPr kumimoji="1" lang="ja-JP" altLang="en-US" dirty="0"/>
              <a:t>特徴</a:t>
            </a:r>
          </a:p>
        </p:txBody>
      </p:sp>
      <p:sp>
        <p:nvSpPr>
          <p:cNvPr id="17" name="テキスト プレースホルダー 3">
            <a:extLst>
              <a:ext uri="{FF2B5EF4-FFF2-40B4-BE49-F238E27FC236}">
                <a16:creationId xmlns:a16="http://schemas.microsoft.com/office/drawing/2014/main" id="{55537D74-6C7C-4167-B113-1FFB0C549D01}"/>
              </a:ext>
            </a:extLst>
          </p:cNvPr>
          <p:cNvSpPr>
            <a:spLocks noGrp="1"/>
          </p:cNvSpPr>
          <p:nvPr>
            <p:ph type="body" idx="15"/>
          </p:nvPr>
        </p:nvSpPr>
        <p:spPr>
          <a:xfrm>
            <a:off x="834287" y="2283995"/>
            <a:ext cx="4781499" cy="1827648"/>
          </a:xfrm>
        </p:spPr>
        <p:txBody>
          <a:bodyPr>
            <a:noAutofit/>
          </a:bodyPr>
          <a:lstStyle/>
          <a:p>
            <a:r>
              <a:rPr lang="ja-JP" altLang="en-US" sz="1800" dirty="0"/>
              <a:t>①現役の医師監修</a:t>
            </a:r>
            <a:r>
              <a:rPr lang="ja-JP" altLang="en-US" sz="1100" dirty="0"/>
              <a:t>（英ウィメンズクリニック塩谷医師）</a:t>
            </a:r>
            <a:endParaRPr lang="en-US" altLang="ja-JP" sz="1100" dirty="0"/>
          </a:p>
          <a:p>
            <a:r>
              <a:rPr lang="ja-JP" altLang="en-US" sz="1800" dirty="0"/>
              <a:t>②小学生高学年～中学生向けと、</a:t>
            </a:r>
            <a:br>
              <a:rPr lang="en-US" altLang="ja-JP" sz="1800" dirty="0"/>
            </a:br>
            <a:r>
              <a:rPr lang="ja-JP" altLang="en-US" sz="1800" dirty="0"/>
              <a:t>　高校生以上向けの</a:t>
            </a:r>
            <a:r>
              <a:rPr lang="en-US" altLang="ja-JP" sz="1800" dirty="0"/>
              <a:t>2</a:t>
            </a:r>
            <a:r>
              <a:rPr lang="ja-JP" altLang="en-US" sz="1800" dirty="0"/>
              <a:t>種を用意</a:t>
            </a:r>
            <a:endParaRPr lang="en-US" altLang="ja-JP" sz="1800" dirty="0"/>
          </a:p>
          <a:p>
            <a:r>
              <a:rPr lang="ja-JP" altLang="en-US" sz="1800" dirty="0"/>
              <a:t>③必要な情報だけでなくアクションを発信</a:t>
            </a:r>
            <a:endParaRPr lang="en-US" altLang="ja-JP" sz="1800" dirty="0"/>
          </a:p>
          <a:p>
            <a:r>
              <a:rPr lang="ja-JP" altLang="en-US" sz="1800" dirty="0"/>
              <a:t>④クイズ形式での理解度チェック</a:t>
            </a:r>
          </a:p>
        </p:txBody>
      </p:sp>
      <p:sp>
        <p:nvSpPr>
          <p:cNvPr id="18" name="スライド番号プレースホルダー 8">
            <a:extLst>
              <a:ext uri="{FF2B5EF4-FFF2-40B4-BE49-F238E27FC236}">
                <a16:creationId xmlns:a16="http://schemas.microsoft.com/office/drawing/2014/main" id="{05462550-9972-46F2-A4CF-F6D981134830}"/>
              </a:ext>
            </a:extLst>
          </p:cNvPr>
          <p:cNvSpPr>
            <a:spLocks noGrp="1"/>
          </p:cNvSpPr>
          <p:nvPr>
            <p:ph type="sldNum" sz="quarter" idx="12"/>
          </p:nvPr>
        </p:nvSpPr>
        <p:spPr>
          <a:xfrm>
            <a:off x="9248945" y="444536"/>
            <a:ext cx="1144817" cy="402483"/>
          </a:xfrm>
        </p:spPr>
        <p:txBody>
          <a:bodyPr/>
          <a:lstStyle/>
          <a:p>
            <a:r>
              <a:rPr kumimoji="1" lang="en-US" altLang="ja-JP" dirty="0"/>
              <a:t>01</a:t>
            </a:r>
            <a:endParaRPr kumimoji="1" lang="ja-JP" altLang="en-US" dirty="0"/>
          </a:p>
        </p:txBody>
      </p:sp>
      <p:sp>
        <p:nvSpPr>
          <p:cNvPr id="22" name="正方形/長方形 21">
            <a:extLst>
              <a:ext uri="{FF2B5EF4-FFF2-40B4-BE49-F238E27FC236}">
                <a16:creationId xmlns:a16="http://schemas.microsoft.com/office/drawing/2014/main" id="{D2340227-0309-404A-BB5E-407AEFF3FABF}"/>
              </a:ext>
            </a:extLst>
          </p:cNvPr>
          <p:cNvSpPr/>
          <p:nvPr/>
        </p:nvSpPr>
        <p:spPr>
          <a:xfrm>
            <a:off x="735821" y="968603"/>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3">
            <a:extLst>
              <a:ext uri="{FF2B5EF4-FFF2-40B4-BE49-F238E27FC236}">
                <a16:creationId xmlns:a16="http://schemas.microsoft.com/office/drawing/2014/main" id="{65D4A171-89A3-468B-ACB1-59991D2FA3AA}"/>
              </a:ext>
            </a:extLst>
          </p:cNvPr>
          <p:cNvSpPr txBox="1">
            <a:spLocks/>
          </p:cNvSpPr>
          <p:nvPr/>
        </p:nvSpPr>
        <p:spPr>
          <a:xfrm>
            <a:off x="732278" y="4111643"/>
            <a:ext cx="4042922" cy="931661"/>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endParaRPr lang="ja-JP" altLang="en-US" dirty="0"/>
          </a:p>
        </p:txBody>
      </p:sp>
      <p:sp>
        <p:nvSpPr>
          <p:cNvPr id="33" name="タイトル 9">
            <a:extLst>
              <a:ext uri="{FF2B5EF4-FFF2-40B4-BE49-F238E27FC236}">
                <a16:creationId xmlns:a16="http://schemas.microsoft.com/office/drawing/2014/main" id="{3F224C88-9B16-46FF-8DCB-6F10A7CD7C59}"/>
              </a:ext>
            </a:extLst>
          </p:cNvPr>
          <p:cNvSpPr>
            <a:spLocks noGrp="1"/>
          </p:cNvSpPr>
          <p:nvPr>
            <p:ph type="title"/>
          </p:nvPr>
        </p:nvSpPr>
        <p:spPr>
          <a:xfrm>
            <a:off x="1141107" y="972730"/>
            <a:ext cx="5789082" cy="912717"/>
          </a:xfrm>
        </p:spPr>
        <p:txBody>
          <a:bodyPr>
            <a:normAutofit/>
          </a:bodyPr>
          <a:lstStyle/>
          <a:p>
            <a:pPr>
              <a:lnSpc>
                <a:spcPct val="100000"/>
              </a:lnSpc>
            </a:pPr>
            <a:r>
              <a:rPr kumimoji="1" lang="ja-JP" altLang="en-US" dirty="0"/>
              <a:t>プレコンセプションケア応援サイト</a:t>
            </a:r>
          </a:p>
        </p:txBody>
      </p:sp>
      <p:grpSp>
        <p:nvGrpSpPr>
          <p:cNvPr id="10" name="グループ化 9">
            <a:extLst>
              <a:ext uri="{FF2B5EF4-FFF2-40B4-BE49-F238E27FC236}">
                <a16:creationId xmlns:a16="http://schemas.microsoft.com/office/drawing/2014/main" id="{896CCD2E-2E23-8366-BFB6-498FD6AC9FAF}"/>
              </a:ext>
            </a:extLst>
          </p:cNvPr>
          <p:cNvGrpSpPr/>
          <p:nvPr/>
        </p:nvGrpSpPr>
        <p:grpSpPr>
          <a:xfrm>
            <a:off x="6479945" y="1414616"/>
            <a:ext cx="2872239" cy="3289532"/>
            <a:chOff x="5693917" y="2150062"/>
            <a:chExt cx="2905547" cy="3977037"/>
          </a:xfrm>
        </p:grpSpPr>
        <p:pic>
          <p:nvPicPr>
            <p:cNvPr id="4" name="図 3">
              <a:extLst>
                <a:ext uri="{FF2B5EF4-FFF2-40B4-BE49-F238E27FC236}">
                  <a16:creationId xmlns:a16="http://schemas.microsoft.com/office/drawing/2014/main" id="{376ACB45-E909-EB2E-C932-F948CC969786}"/>
                </a:ext>
              </a:extLst>
            </p:cNvPr>
            <p:cNvPicPr>
              <a:picLocks noChangeAspect="1"/>
            </p:cNvPicPr>
            <p:nvPr/>
          </p:nvPicPr>
          <p:blipFill rotWithShape="1">
            <a:blip r:embed="rId2"/>
            <a:srcRect l="8135" r="8990" b="28468"/>
            <a:stretch/>
          </p:blipFill>
          <p:spPr>
            <a:xfrm>
              <a:off x="5693917" y="2158193"/>
              <a:ext cx="2905547" cy="3968906"/>
            </a:xfrm>
            <a:prstGeom prst="rect">
              <a:avLst/>
            </a:prstGeom>
            <a:ln>
              <a:solidFill>
                <a:schemeClr val="tx1"/>
              </a:solidFill>
            </a:ln>
          </p:spPr>
        </p:pic>
        <p:sp>
          <p:nvSpPr>
            <p:cNvPr id="6" name="テキスト ボックス 5">
              <a:extLst>
                <a:ext uri="{FF2B5EF4-FFF2-40B4-BE49-F238E27FC236}">
                  <a16:creationId xmlns:a16="http://schemas.microsoft.com/office/drawing/2014/main" id="{0BA0DA78-0727-C4E8-CE3E-094B3923C838}"/>
                </a:ext>
              </a:extLst>
            </p:cNvPr>
            <p:cNvSpPr txBox="1"/>
            <p:nvPr/>
          </p:nvSpPr>
          <p:spPr>
            <a:xfrm>
              <a:off x="7627464" y="2150062"/>
              <a:ext cx="972000" cy="252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高大社向け</a:t>
              </a:r>
            </a:p>
          </p:txBody>
        </p:sp>
      </p:grpSp>
      <p:grpSp>
        <p:nvGrpSpPr>
          <p:cNvPr id="11" name="グループ化 10">
            <a:extLst>
              <a:ext uri="{FF2B5EF4-FFF2-40B4-BE49-F238E27FC236}">
                <a16:creationId xmlns:a16="http://schemas.microsoft.com/office/drawing/2014/main" id="{9E000FC9-436C-F377-E92D-977403BE6DF0}"/>
              </a:ext>
            </a:extLst>
          </p:cNvPr>
          <p:cNvGrpSpPr/>
          <p:nvPr/>
        </p:nvGrpSpPr>
        <p:grpSpPr>
          <a:xfrm>
            <a:off x="7625481" y="3930236"/>
            <a:ext cx="2872239" cy="3329093"/>
            <a:chOff x="7679153" y="3779837"/>
            <a:chExt cx="2431701" cy="3240769"/>
          </a:xfrm>
        </p:grpSpPr>
        <p:pic>
          <p:nvPicPr>
            <p:cNvPr id="5" name="図 4">
              <a:extLst>
                <a:ext uri="{FF2B5EF4-FFF2-40B4-BE49-F238E27FC236}">
                  <a16:creationId xmlns:a16="http://schemas.microsoft.com/office/drawing/2014/main" id="{CCA0BEE6-B8CF-AA9E-A84E-0D5582E35C45}"/>
                </a:ext>
              </a:extLst>
            </p:cNvPr>
            <p:cNvPicPr>
              <a:picLocks noChangeAspect="1"/>
            </p:cNvPicPr>
            <p:nvPr/>
          </p:nvPicPr>
          <p:blipFill rotWithShape="1">
            <a:blip r:embed="rId3"/>
            <a:srcRect l="11900" r="11454"/>
            <a:stretch/>
          </p:blipFill>
          <p:spPr>
            <a:xfrm>
              <a:off x="7679153" y="3779837"/>
              <a:ext cx="2431701" cy="3240769"/>
            </a:xfrm>
            <a:prstGeom prst="rect">
              <a:avLst/>
            </a:prstGeom>
            <a:ln>
              <a:solidFill>
                <a:schemeClr val="tx1"/>
              </a:solidFill>
            </a:ln>
          </p:spPr>
        </p:pic>
        <p:sp>
          <p:nvSpPr>
            <p:cNvPr id="7" name="テキスト ボックス 6">
              <a:extLst>
                <a:ext uri="{FF2B5EF4-FFF2-40B4-BE49-F238E27FC236}">
                  <a16:creationId xmlns:a16="http://schemas.microsoft.com/office/drawing/2014/main" id="{798BFFCB-C773-55BF-1992-6F07A2E875C3}"/>
                </a:ext>
              </a:extLst>
            </p:cNvPr>
            <p:cNvSpPr txBox="1"/>
            <p:nvPr/>
          </p:nvSpPr>
          <p:spPr>
            <a:xfrm>
              <a:off x="9303351" y="3780788"/>
              <a:ext cx="807503" cy="30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100" dirty="0"/>
                <a:t>小中向け</a:t>
              </a:r>
            </a:p>
          </p:txBody>
        </p:sp>
      </p:grpSp>
      <p:sp>
        <p:nvSpPr>
          <p:cNvPr id="8" name="テキスト プレースホルダー 3">
            <a:extLst>
              <a:ext uri="{FF2B5EF4-FFF2-40B4-BE49-F238E27FC236}">
                <a16:creationId xmlns:a16="http://schemas.microsoft.com/office/drawing/2014/main" id="{CC97D843-1B69-9EE1-3A1D-01D4047E4675}"/>
              </a:ext>
            </a:extLst>
          </p:cNvPr>
          <p:cNvSpPr txBox="1">
            <a:spLocks/>
          </p:cNvSpPr>
          <p:nvPr/>
        </p:nvSpPr>
        <p:spPr>
          <a:xfrm>
            <a:off x="842580" y="4028346"/>
            <a:ext cx="4042922" cy="931661"/>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endParaRPr lang="ja-JP" altLang="en-US" dirty="0"/>
          </a:p>
        </p:txBody>
      </p:sp>
      <p:grpSp>
        <p:nvGrpSpPr>
          <p:cNvPr id="14" name="グループ化 13">
            <a:extLst>
              <a:ext uri="{FF2B5EF4-FFF2-40B4-BE49-F238E27FC236}">
                <a16:creationId xmlns:a16="http://schemas.microsoft.com/office/drawing/2014/main" id="{F4D96935-743C-C11A-8B85-567ABF0C6338}"/>
              </a:ext>
            </a:extLst>
          </p:cNvPr>
          <p:cNvGrpSpPr/>
          <p:nvPr/>
        </p:nvGrpSpPr>
        <p:grpSpPr>
          <a:xfrm>
            <a:off x="270619" y="4458401"/>
            <a:ext cx="3599231" cy="2800928"/>
            <a:chOff x="566428" y="4494176"/>
            <a:chExt cx="3744395" cy="2800928"/>
          </a:xfrm>
        </p:grpSpPr>
        <p:sp>
          <p:nvSpPr>
            <p:cNvPr id="12" name="吹き出し: 線 11">
              <a:extLst>
                <a:ext uri="{FF2B5EF4-FFF2-40B4-BE49-F238E27FC236}">
                  <a16:creationId xmlns:a16="http://schemas.microsoft.com/office/drawing/2014/main" id="{FF0BA144-F83C-927C-6B09-5A611ED09422}"/>
                </a:ext>
              </a:extLst>
            </p:cNvPr>
            <p:cNvSpPr/>
            <p:nvPr/>
          </p:nvSpPr>
          <p:spPr>
            <a:xfrm>
              <a:off x="566428" y="4494176"/>
              <a:ext cx="3744395" cy="2800928"/>
            </a:xfrm>
            <a:prstGeom prst="borderCallout1">
              <a:avLst>
                <a:gd name="adj1" fmla="val -34435"/>
                <a:gd name="adj2" fmla="val 174969"/>
                <a:gd name="adj3" fmla="val 10533"/>
                <a:gd name="adj4" fmla="val 102156"/>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8F41BB9-1669-8778-250A-52E520D1471A}"/>
                </a:ext>
              </a:extLst>
            </p:cNvPr>
            <p:cNvSpPr txBox="1"/>
            <p:nvPr/>
          </p:nvSpPr>
          <p:spPr>
            <a:xfrm>
              <a:off x="575752" y="4668091"/>
              <a:ext cx="3735071" cy="2462213"/>
            </a:xfrm>
            <a:prstGeom prst="rect">
              <a:avLst/>
            </a:prstGeom>
            <a:noFill/>
          </p:spPr>
          <p:txBody>
            <a:bodyPr wrap="square" rtlCol="0">
              <a:spAutoFit/>
            </a:bodyPr>
            <a:lstStyle/>
            <a:p>
              <a:r>
                <a:rPr kumimoji="1" lang="en-US" altLang="ja-JP" sz="1400" dirty="0"/>
                <a:t>【</a:t>
              </a:r>
              <a:r>
                <a:rPr kumimoji="1" lang="ja-JP" altLang="en-US" sz="1400" dirty="0"/>
                <a:t>内容</a:t>
              </a:r>
              <a:r>
                <a:rPr kumimoji="1" lang="en-US" altLang="ja-JP" sz="1400" dirty="0"/>
                <a:t>】</a:t>
              </a:r>
            </a:p>
            <a:p>
              <a:r>
                <a:rPr lang="en-US" altLang="ja-JP" sz="1400" dirty="0"/>
                <a:t>01</a:t>
              </a:r>
              <a:r>
                <a:rPr lang="ja-JP" altLang="en-US" sz="1400" dirty="0"/>
                <a:t>　プレコンを知りたい</a:t>
              </a:r>
              <a:endParaRPr lang="en-US" altLang="ja-JP" sz="1400" dirty="0"/>
            </a:p>
            <a:p>
              <a:r>
                <a:rPr lang="ja-JP" altLang="en-US" sz="1400" dirty="0"/>
                <a:t>　</a:t>
              </a:r>
              <a:r>
                <a:rPr lang="ja-JP" altLang="en-US" sz="1100" dirty="0"/>
                <a:t>（プレコンとは、プレコンの必要性等）</a:t>
              </a:r>
              <a:endParaRPr lang="en-US" altLang="ja-JP" sz="1100" dirty="0"/>
            </a:p>
            <a:p>
              <a:r>
                <a:rPr kumimoji="1" lang="en-US" altLang="ja-JP" sz="1400" dirty="0"/>
                <a:t>02</a:t>
              </a:r>
              <a:r>
                <a:rPr kumimoji="1" lang="ja-JP" altLang="en-US" sz="1400" dirty="0"/>
                <a:t>　今の自分のこころとからだを知りたい</a:t>
              </a:r>
              <a:endParaRPr kumimoji="1" lang="en-US" altLang="ja-JP" sz="1400" dirty="0"/>
            </a:p>
            <a:p>
              <a:r>
                <a:rPr lang="ja-JP" altLang="en-US" sz="1400" dirty="0"/>
                <a:t>　</a:t>
              </a:r>
              <a:r>
                <a:rPr lang="ja-JP" altLang="en-US" sz="1100" dirty="0"/>
                <a:t>（適正体重、睡眠、運動不足、多様性等）</a:t>
              </a:r>
              <a:endParaRPr kumimoji="1" lang="en-US" altLang="ja-JP" sz="1200" dirty="0"/>
            </a:p>
            <a:p>
              <a:r>
                <a:rPr lang="en-US" altLang="ja-JP" sz="1400" dirty="0"/>
                <a:t>03</a:t>
              </a:r>
              <a:r>
                <a:rPr lang="ja-JP" altLang="en-US" sz="1400" dirty="0"/>
                <a:t>　プレコンを始めたい</a:t>
              </a:r>
              <a:endParaRPr lang="en-US" altLang="ja-JP" sz="1400" dirty="0"/>
            </a:p>
            <a:p>
              <a:r>
                <a:rPr lang="ja-JP" altLang="en-US" sz="1400" dirty="0"/>
                <a:t>　</a:t>
              </a:r>
              <a:r>
                <a:rPr lang="ja-JP" altLang="en-US" sz="1100" dirty="0"/>
                <a:t>（食事、睡眠環境、運動、有害物質等）</a:t>
              </a:r>
              <a:endParaRPr lang="en-US" altLang="ja-JP" sz="1400" dirty="0"/>
            </a:p>
            <a:p>
              <a:r>
                <a:rPr kumimoji="1" lang="en-US" altLang="ja-JP" sz="1400" dirty="0"/>
                <a:t>04</a:t>
              </a:r>
              <a:r>
                <a:rPr kumimoji="1" lang="ja-JP" altLang="en-US" sz="1400" dirty="0"/>
                <a:t>　妊娠を見据え備えたい</a:t>
              </a:r>
              <a:endParaRPr kumimoji="1" lang="en-US" altLang="ja-JP" sz="1400" dirty="0"/>
            </a:p>
            <a:p>
              <a:r>
                <a:rPr lang="ja-JP" altLang="en-US" sz="1400" dirty="0"/>
                <a:t>　</a:t>
              </a:r>
              <a:r>
                <a:rPr lang="ja-JP" altLang="en-US" sz="1100" dirty="0"/>
                <a:t>（基礎体温、感染症、ワクチン、健診</a:t>
              </a:r>
              <a:r>
                <a:rPr lang="en-US" altLang="ja-JP" sz="1100" dirty="0"/>
                <a:t>/</a:t>
              </a:r>
              <a:r>
                <a:rPr lang="ja-JP" altLang="en-US" sz="1100" dirty="0"/>
                <a:t>検診等）</a:t>
              </a:r>
              <a:endParaRPr kumimoji="1" lang="en-US" altLang="ja-JP" sz="1400" dirty="0"/>
            </a:p>
            <a:p>
              <a:r>
                <a:rPr lang="en-US" altLang="ja-JP" sz="1400" dirty="0"/>
                <a:t>05</a:t>
              </a:r>
              <a:r>
                <a:rPr lang="ja-JP" altLang="en-US" sz="1400" dirty="0"/>
                <a:t>　ライフプランを考えよう</a:t>
              </a:r>
              <a:endParaRPr lang="en-US" altLang="ja-JP" sz="1400" dirty="0"/>
            </a:p>
            <a:p>
              <a:r>
                <a:rPr kumimoji="1" lang="ja-JP" altLang="en-US" sz="1400" dirty="0"/>
                <a:t>　</a:t>
              </a:r>
              <a:r>
                <a:rPr kumimoji="1" lang="ja-JP" altLang="en-US" sz="1100" dirty="0"/>
                <a:t>（自分と周囲の年齢が見える様式付き）</a:t>
              </a:r>
              <a:endParaRPr kumimoji="1" lang="ja-JP" altLang="en-US" sz="1400" dirty="0"/>
            </a:p>
          </p:txBody>
        </p:sp>
      </p:grpSp>
      <p:grpSp>
        <p:nvGrpSpPr>
          <p:cNvPr id="19" name="グループ化 18">
            <a:extLst>
              <a:ext uri="{FF2B5EF4-FFF2-40B4-BE49-F238E27FC236}">
                <a16:creationId xmlns:a16="http://schemas.microsoft.com/office/drawing/2014/main" id="{B5A0E5BF-57AB-885B-D335-69883074F9F7}"/>
              </a:ext>
            </a:extLst>
          </p:cNvPr>
          <p:cNvGrpSpPr/>
          <p:nvPr/>
        </p:nvGrpSpPr>
        <p:grpSpPr>
          <a:xfrm>
            <a:off x="3980152" y="4998608"/>
            <a:ext cx="3535027" cy="2462213"/>
            <a:chOff x="566428" y="4494176"/>
            <a:chExt cx="3744395" cy="2956238"/>
          </a:xfrm>
        </p:grpSpPr>
        <p:sp>
          <p:nvSpPr>
            <p:cNvPr id="20" name="吹き出し: 線 19">
              <a:extLst>
                <a:ext uri="{FF2B5EF4-FFF2-40B4-BE49-F238E27FC236}">
                  <a16:creationId xmlns:a16="http://schemas.microsoft.com/office/drawing/2014/main" id="{649CA4EE-133A-C520-3CF4-6144A81E622A}"/>
                </a:ext>
              </a:extLst>
            </p:cNvPr>
            <p:cNvSpPr/>
            <p:nvPr/>
          </p:nvSpPr>
          <p:spPr>
            <a:xfrm>
              <a:off x="566428" y="4494176"/>
              <a:ext cx="3744395" cy="2800928"/>
            </a:xfrm>
            <a:prstGeom prst="borderCallout1">
              <a:avLst>
                <a:gd name="adj1" fmla="val -16956"/>
                <a:gd name="adj2" fmla="val 108080"/>
                <a:gd name="adj3" fmla="val 10533"/>
                <a:gd name="adj4" fmla="val 102156"/>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7059391-9FEC-0433-40EE-2F3A38480D18}"/>
                </a:ext>
              </a:extLst>
            </p:cNvPr>
            <p:cNvSpPr txBox="1"/>
            <p:nvPr/>
          </p:nvSpPr>
          <p:spPr>
            <a:xfrm>
              <a:off x="575752" y="4668091"/>
              <a:ext cx="3735071" cy="2782323"/>
            </a:xfrm>
            <a:prstGeom prst="rect">
              <a:avLst/>
            </a:prstGeom>
            <a:noFill/>
          </p:spPr>
          <p:txBody>
            <a:bodyPr wrap="square" rtlCol="0">
              <a:spAutoFit/>
            </a:bodyPr>
            <a:lstStyle/>
            <a:p>
              <a:r>
                <a:rPr kumimoji="1" lang="en-US" altLang="ja-JP" sz="1400" dirty="0"/>
                <a:t>【</a:t>
              </a:r>
              <a:r>
                <a:rPr kumimoji="1" lang="ja-JP" altLang="en-US" sz="1400" dirty="0"/>
                <a:t>内容</a:t>
              </a:r>
              <a:r>
                <a:rPr kumimoji="1" lang="en-US" altLang="ja-JP" sz="1400" dirty="0"/>
                <a:t>】</a:t>
              </a:r>
            </a:p>
            <a:p>
              <a:r>
                <a:rPr lang="en-US" altLang="ja-JP" sz="1400" dirty="0"/>
                <a:t>01</a:t>
              </a:r>
              <a:r>
                <a:rPr lang="ja-JP" altLang="en-US" sz="1400" dirty="0"/>
                <a:t>　プレコンを知りたい</a:t>
              </a:r>
              <a:endParaRPr lang="en-US" altLang="ja-JP" sz="1400" dirty="0"/>
            </a:p>
            <a:p>
              <a:r>
                <a:rPr lang="ja-JP" altLang="en-US" sz="1400" dirty="0"/>
                <a:t>　</a:t>
              </a:r>
              <a:r>
                <a:rPr lang="ja-JP" altLang="en-US" sz="1100" dirty="0"/>
                <a:t>（プレコンとは）</a:t>
              </a:r>
              <a:endParaRPr lang="en-US" altLang="ja-JP" sz="1100" dirty="0"/>
            </a:p>
            <a:p>
              <a:r>
                <a:rPr kumimoji="1" lang="en-US" altLang="ja-JP" sz="1400" dirty="0"/>
                <a:t>02</a:t>
              </a:r>
              <a:r>
                <a:rPr kumimoji="1" lang="ja-JP" altLang="en-US" sz="1400" dirty="0"/>
                <a:t>　自分を知ってプレコンを始めよう</a:t>
              </a:r>
              <a:endParaRPr kumimoji="1" lang="en-US" altLang="ja-JP" sz="1400" dirty="0"/>
            </a:p>
            <a:p>
              <a:r>
                <a:rPr lang="ja-JP" altLang="en-US" sz="1400" dirty="0"/>
                <a:t>　</a:t>
              </a:r>
              <a:r>
                <a:rPr lang="ja-JP" altLang="en-US" sz="1100" dirty="0"/>
                <a:t>（適正体重、睡眠、運動不足、多様性等）</a:t>
              </a:r>
              <a:endParaRPr kumimoji="1" lang="en-US" altLang="ja-JP" sz="1200" dirty="0"/>
            </a:p>
            <a:p>
              <a:r>
                <a:rPr lang="en-US" altLang="ja-JP" sz="1400" dirty="0"/>
                <a:t>03</a:t>
              </a:r>
              <a:r>
                <a:rPr lang="ja-JP" altLang="en-US" sz="1400" dirty="0"/>
                <a:t>　将来の準備をしよう</a:t>
              </a:r>
              <a:endParaRPr lang="en-US" altLang="ja-JP" sz="1400" dirty="0"/>
            </a:p>
            <a:p>
              <a:r>
                <a:rPr lang="ja-JP" altLang="en-US" sz="1400" dirty="0"/>
                <a:t>　</a:t>
              </a:r>
              <a:r>
                <a:rPr lang="ja-JP" altLang="en-US" sz="1100" dirty="0"/>
                <a:t>（ワクチン・健診</a:t>
              </a:r>
              <a:r>
                <a:rPr lang="en-US" altLang="ja-JP" sz="1100" dirty="0"/>
                <a:t>/</a:t>
              </a:r>
              <a:r>
                <a:rPr lang="ja-JP" altLang="en-US" sz="1100" dirty="0"/>
                <a:t>検診等）</a:t>
              </a:r>
              <a:endParaRPr lang="en-US" altLang="ja-JP" sz="1400" dirty="0"/>
            </a:p>
            <a:p>
              <a:r>
                <a:rPr kumimoji="1" lang="en-US" altLang="ja-JP" sz="1400" dirty="0"/>
                <a:t>04</a:t>
              </a:r>
              <a:r>
                <a:rPr kumimoji="1" lang="ja-JP" altLang="en-US" sz="1400" dirty="0"/>
                <a:t>　</a:t>
              </a:r>
              <a:r>
                <a:rPr lang="ja-JP" altLang="en-US" sz="1400" dirty="0"/>
                <a:t>ライフプランを考えよう</a:t>
              </a:r>
              <a:endParaRPr lang="en-US" altLang="ja-JP" sz="1400" dirty="0"/>
            </a:p>
            <a:p>
              <a:r>
                <a:rPr kumimoji="1" lang="ja-JP" altLang="en-US" sz="1400" dirty="0"/>
                <a:t>　</a:t>
              </a:r>
              <a:r>
                <a:rPr kumimoji="1" lang="ja-JP" altLang="en-US" sz="1100" dirty="0"/>
                <a:t>（デザインのヒントが載っている様式付き）</a:t>
              </a:r>
              <a:endParaRPr kumimoji="1" lang="ja-JP" altLang="en-US" sz="1400" dirty="0"/>
            </a:p>
          </p:txBody>
        </p:sp>
      </p:grpSp>
    </p:spTree>
    <p:extLst>
      <p:ext uri="{BB962C8B-B14F-4D97-AF65-F5344CB8AC3E}">
        <p14:creationId xmlns:p14="http://schemas.microsoft.com/office/powerpoint/2010/main" val="390263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A40F3-AF31-80D4-8DBF-8082ABEDBF6A}"/>
            </a:ext>
          </a:extLst>
        </p:cNvPr>
        <p:cNvGrpSpPr/>
        <p:nvPr/>
      </p:nvGrpSpPr>
      <p:grpSpPr>
        <a:xfrm>
          <a:off x="0" y="0"/>
          <a:ext cx="0" cy="0"/>
          <a:chOff x="0" y="0"/>
          <a:chExt cx="0" cy="0"/>
        </a:xfrm>
      </p:grpSpPr>
      <p:sp>
        <p:nvSpPr>
          <p:cNvPr id="16" name="テキスト プレースホルダー 2">
            <a:extLst>
              <a:ext uri="{FF2B5EF4-FFF2-40B4-BE49-F238E27FC236}">
                <a16:creationId xmlns:a16="http://schemas.microsoft.com/office/drawing/2014/main" id="{091DF008-6015-CA0F-79E0-4EE7A489A27D}"/>
              </a:ext>
            </a:extLst>
          </p:cNvPr>
          <p:cNvSpPr>
            <a:spLocks noGrp="1"/>
          </p:cNvSpPr>
          <p:nvPr>
            <p:ph type="body" idx="13"/>
          </p:nvPr>
        </p:nvSpPr>
        <p:spPr>
          <a:xfrm>
            <a:off x="842580" y="4099535"/>
            <a:ext cx="4041529" cy="314713"/>
          </a:xfrm>
        </p:spPr>
        <p:txBody>
          <a:bodyPr/>
          <a:lstStyle/>
          <a:p>
            <a:r>
              <a:rPr lang="ja-JP" altLang="en-US" dirty="0"/>
              <a:t>再生時間</a:t>
            </a:r>
            <a:endParaRPr kumimoji="1" lang="ja-JP" altLang="en-US" dirty="0"/>
          </a:p>
        </p:txBody>
      </p:sp>
      <p:sp>
        <p:nvSpPr>
          <p:cNvPr id="17" name="テキスト プレースホルダー 3">
            <a:extLst>
              <a:ext uri="{FF2B5EF4-FFF2-40B4-BE49-F238E27FC236}">
                <a16:creationId xmlns:a16="http://schemas.microsoft.com/office/drawing/2014/main" id="{4034DD6D-F4E6-861C-8ACD-4575371689F9}"/>
              </a:ext>
            </a:extLst>
          </p:cNvPr>
          <p:cNvSpPr>
            <a:spLocks noGrp="1"/>
          </p:cNvSpPr>
          <p:nvPr>
            <p:ph type="body" idx="15"/>
          </p:nvPr>
        </p:nvSpPr>
        <p:spPr>
          <a:xfrm>
            <a:off x="1141107" y="4414248"/>
            <a:ext cx="3129537" cy="480783"/>
          </a:xfrm>
        </p:spPr>
        <p:txBody>
          <a:bodyPr>
            <a:noAutofit/>
          </a:bodyPr>
          <a:lstStyle/>
          <a:p>
            <a:r>
              <a:rPr lang="en-US" altLang="ja-JP" sz="1800" dirty="0"/>
              <a:t>14</a:t>
            </a:r>
            <a:r>
              <a:rPr lang="ja-JP" altLang="en-US" sz="1800" dirty="0"/>
              <a:t>：</a:t>
            </a:r>
            <a:r>
              <a:rPr lang="en-US" altLang="ja-JP" sz="1800" dirty="0"/>
              <a:t>17</a:t>
            </a:r>
          </a:p>
        </p:txBody>
      </p:sp>
      <p:sp>
        <p:nvSpPr>
          <p:cNvPr id="18" name="スライド番号プレースホルダー 8">
            <a:extLst>
              <a:ext uri="{FF2B5EF4-FFF2-40B4-BE49-F238E27FC236}">
                <a16:creationId xmlns:a16="http://schemas.microsoft.com/office/drawing/2014/main" id="{31103794-C004-FD02-E0D7-E4560571DCC1}"/>
              </a:ext>
            </a:extLst>
          </p:cNvPr>
          <p:cNvSpPr>
            <a:spLocks noGrp="1"/>
          </p:cNvSpPr>
          <p:nvPr>
            <p:ph type="sldNum" sz="quarter" idx="12"/>
          </p:nvPr>
        </p:nvSpPr>
        <p:spPr>
          <a:xfrm>
            <a:off x="9248945" y="444536"/>
            <a:ext cx="1144817" cy="402483"/>
          </a:xfrm>
        </p:spPr>
        <p:txBody>
          <a:bodyPr/>
          <a:lstStyle/>
          <a:p>
            <a:r>
              <a:rPr kumimoji="1" lang="en-US" altLang="ja-JP" dirty="0"/>
              <a:t>02</a:t>
            </a:r>
            <a:endParaRPr kumimoji="1" lang="ja-JP" altLang="en-US" dirty="0"/>
          </a:p>
        </p:txBody>
      </p:sp>
      <p:sp>
        <p:nvSpPr>
          <p:cNvPr id="22" name="正方形/長方形 21">
            <a:extLst>
              <a:ext uri="{FF2B5EF4-FFF2-40B4-BE49-F238E27FC236}">
                <a16:creationId xmlns:a16="http://schemas.microsoft.com/office/drawing/2014/main" id="{58B1F9BC-8610-F3EE-670D-14F3291AECE9}"/>
              </a:ext>
            </a:extLst>
          </p:cNvPr>
          <p:cNvSpPr/>
          <p:nvPr/>
        </p:nvSpPr>
        <p:spPr>
          <a:xfrm>
            <a:off x="735821" y="968603"/>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3">
            <a:extLst>
              <a:ext uri="{FF2B5EF4-FFF2-40B4-BE49-F238E27FC236}">
                <a16:creationId xmlns:a16="http://schemas.microsoft.com/office/drawing/2014/main" id="{0D3D436D-1B78-C3A1-4273-A1C8DA9FB424}"/>
              </a:ext>
            </a:extLst>
          </p:cNvPr>
          <p:cNvSpPr txBox="1">
            <a:spLocks/>
          </p:cNvSpPr>
          <p:nvPr/>
        </p:nvSpPr>
        <p:spPr>
          <a:xfrm>
            <a:off x="732278" y="4111643"/>
            <a:ext cx="4042922" cy="931661"/>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endParaRPr lang="ja-JP" altLang="en-US" dirty="0"/>
          </a:p>
        </p:txBody>
      </p:sp>
      <p:sp>
        <p:nvSpPr>
          <p:cNvPr id="33" name="タイトル 9">
            <a:extLst>
              <a:ext uri="{FF2B5EF4-FFF2-40B4-BE49-F238E27FC236}">
                <a16:creationId xmlns:a16="http://schemas.microsoft.com/office/drawing/2014/main" id="{026E3F60-50AF-6ECA-AD47-AFD87F645107}"/>
              </a:ext>
            </a:extLst>
          </p:cNvPr>
          <p:cNvSpPr>
            <a:spLocks noGrp="1"/>
          </p:cNvSpPr>
          <p:nvPr>
            <p:ph type="title"/>
          </p:nvPr>
        </p:nvSpPr>
        <p:spPr>
          <a:xfrm>
            <a:off x="1141107" y="972730"/>
            <a:ext cx="5789082" cy="912717"/>
          </a:xfrm>
        </p:spPr>
        <p:txBody>
          <a:bodyPr>
            <a:normAutofit/>
          </a:bodyPr>
          <a:lstStyle/>
          <a:p>
            <a:pPr>
              <a:lnSpc>
                <a:spcPct val="100000"/>
              </a:lnSpc>
            </a:pPr>
            <a:r>
              <a:rPr kumimoji="1" lang="ja-JP" altLang="en-US" dirty="0"/>
              <a:t>動画</a:t>
            </a:r>
          </a:p>
        </p:txBody>
      </p:sp>
      <p:grpSp>
        <p:nvGrpSpPr>
          <p:cNvPr id="10" name="グループ化 9">
            <a:extLst>
              <a:ext uri="{FF2B5EF4-FFF2-40B4-BE49-F238E27FC236}">
                <a16:creationId xmlns:a16="http://schemas.microsoft.com/office/drawing/2014/main" id="{4C2957B3-4F5C-27E6-3CE3-29B19992BCE9}"/>
              </a:ext>
            </a:extLst>
          </p:cNvPr>
          <p:cNvGrpSpPr/>
          <p:nvPr/>
        </p:nvGrpSpPr>
        <p:grpSpPr>
          <a:xfrm>
            <a:off x="887800" y="1885447"/>
            <a:ext cx="3382844" cy="2096867"/>
            <a:chOff x="6397847" y="3787117"/>
            <a:chExt cx="1786609" cy="1138664"/>
          </a:xfrm>
        </p:grpSpPr>
        <p:pic>
          <p:nvPicPr>
            <p:cNvPr id="4" name="図 3">
              <a:extLst>
                <a:ext uri="{FF2B5EF4-FFF2-40B4-BE49-F238E27FC236}">
                  <a16:creationId xmlns:a16="http://schemas.microsoft.com/office/drawing/2014/main" id="{F5E25EC9-5D00-88A3-F5D8-7DB9FF261E46}"/>
                </a:ext>
              </a:extLst>
            </p:cNvPr>
            <p:cNvPicPr>
              <a:picLocks noChangeAspect="1"/>
            </p:cNvPicPr>
            <p:nvPr/>
          </p:nvPicPr>
          <p:blipFill rotWithShape="1">
            <a:blip r:embed="rId2"/>
            <a:srcRect l="28213" t="33816" r="28076" b="48581"/>
            <a:stretch/>
          </p:blipFill>
          <p:spPr>
            <a:xfrm>
              <a:off x="6397847" y="3787117"/>
              <a:ext cx="1786609" cy="1138664"/>
            </a:xfrm>
            <a:prstGeom prst="rect">
              <a:avLst/>
            </a:prstGeom>
            <a:ln>
              <a:solidFill>
                <a:schemeClr val="tx1"/>
              </a:solidFill>
            </a:ln>
          </p:spPr>
        </p:pic>
        <p:sp>
          <p:nvSpPr>
            <p:cNvPr id="6" name="テキスト ボックス 5">
              <a:extLst>
                <a:ext uri="{FF2B5EF4-FFF2-40B4-BE49-F238E27FC236}">
                  <a16:creationId xmlns:a16="http://schemas.microsoft.com/office/drawing/2014/main" id="{620BBE4E-A816-CD46-9A30-7DC4F8207187}"/>
                </a:ext>
              </a:extLst>
            </p:cNvPr>
            <p:cNvSpPr txBox="1"/>
            <p:nvPr/>
          </p:nvSpPr>
          <p:spPr>
            <a:xfrm>
              <a:off x="6397847" y="3796568"/>
              <a:ext cx="587246" cy="1504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dirty="0"/>
                <a:t>高大社向け</a:t>
              </a:r>
            </a:p>
          </p:txBody>
        </p:sp>
      </p:grpSp>
      <p:grpSp>
        <p:nvGrpSpPr>
          <p:cNvPr id="11" name="グループ化 10">
            <a:extLst>
              <a:ext uri="{FF2B5EF4-FFF2-40B4-BE49-F238E27FC236}">
                <a16:creationId xmlns:a16="http://schemas.microsoft.com/office/drawing/2014/main" id="{F48336DD-122C-9DE4-5DC5-73DF8DF2FB55}"/>
              </a:ext>
            </a:extLst>
          </p:cNvPr>
          <p:cNvGrpSpPr/>
          <p:nvPr/>
        </p:nvGrpSpPr>
        <p:grpSpPr>
          <a:xfrm>
            <a:off x="5811363" y="1885446"/>
            <a:ext cx="3716651" cy="2096867"/>
            <a:chOff x="8353622" y="3906450"/>
            <a:chExt cx="3458095" cy="2142533"/>
          </a:xfrm>
        </p:grpSpPr>
        <p:pic>
          <p:nvPicPr>
            <p:cNvPr id="5" name="図 4">
              <a:extLst>
                <a:ext uri="{FF2B5EF4-FFF2-40B4-BE49-F238E27FC236}">
                  <a16:creationId xmlns:a16="http://schemas.microsoft.com/office/drawing/2014/main" id="{C9C0F27C-0B46-3996-50B2-7E69AA7BEB95}"/>
                </a:ext>
              </a:extLst>
            </p:cNvPr>
            <p:cNvPicPr>
              <a:picLocks noChangeAspect="1"/>
            </p:cNvPicPr>
            <p:nvPr/>
          </p:nvPicPr>
          <p:blipFill rotWithShape="1">
            <a:blip r:embed="rId3"/>
            <a:srcRect l="33159" t="49032" r="32240" b="29981"/>
            <a:stretch/>
          </p:blipFill>
          <p:spPr>
            <a:xfrm>
              <a:off x="8353622" y="3906450"/>
              <a:ext cx="3458095" cy="2142533"/>
            </a:xfrm>
            <a:prstGeom prst="rect">
              <a:avLst/>
            </a:prstGeom>
            <a:ln>
              <a:solidFill>
                <a:schemeClr val="tx1"/>
              </a:solidFill>
            </a:ln>
          </p:spPr>
        </p:pic>
        <p:sp>
          <p:nvSpPr>
            <p:cNvPr id="7" name="テキスト ボックス 6">
              <a:extLst>
                <a:ext uri="{FF2B5EF4-FFF2-40B4-BE49-F238E27FC236}">
                  <a16:creationId xmlns:a16="http://schemas.microsoft.com/office/drawing/2014/main" id="{F1E63FA9-60CE-1141-5A3A-C952B865F7B8}"/>
                </a:ext>
              </a:extLst>
            </p:cNvPr>
            <p:cNvSpPr txBox="1"/>
            <p:nvPr/>
          </p:nvSpPr>
          <p:spPr>
            <a:xfrm>
              <a:off x="8353623" y="3906450"/>
              <a:ext cx="807503" cy="3023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100" dirty="0"/>
                <a:t>小中向け</a:t>
              </a:r>
            </a:p>
          </p:txBody>
        </p:sp>
      </p:grpSp>
      <p:sp>
        <p:nvSpPr>
          <p:cNvPr id="8" name="テキスト プレースホルダー 3">
            <a:extLst>
              <a:ext uri="{FF2B5EF4-FFF2-40B4-BE49-F238E27FC236}">
                <a16:creationId xmlns:a16="http://schemas.microsoft.com/office/drawing/2014/main" id="{B04EDD7C-0C7C-14F8-74C4-FF19AC4C35A5}"/>
              </a:ext>
            </a:extLst>
          </p:cNvPr>
          <p:cNvSpPr txBox="1">
            <a:spLocks/>
          </p:cNvSpPr>
          <p:nvPr/>
        </p:nvSpPr>
        <p:spPr>
          <a:xfrm>
            <a:off x="842580" y="4028346"/>
            <a:ext cx="4042922" cy="931661"/>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endParaRPr lang="ja-JP" altLang="en-US" dirty="0"/>
          </a:p>
        </p:txBody>
      </p:sp>
      <p:sp>
        <p:nvSpPr>
          <p:cNvPr id="2" name="テキスト プレースホルダー 2">
            <a:extLst>
              <a:ext uri="{FF2B5EF4-FFF2-40B4-BE49-F238E27FC236}">
                <a16:creationId xmlns:a16="http://schemas.microsoft.com/office/drawing/2014/main" id="{61269D8D-794B-B439-A64A-09F93A929F57}"/>
              </a:ext>
            </a:extLst>
          </p:cNvPr>
          <p:cNvSpPr txBox="1">
            <a:spLocks/>
          </p:cNvSpPr>
          <p:nvPr/>
        </p:nvSpPr>
        <p:spPr>
          <a:xfrm>
            <a:off x="5795528" y="4960007"/>
            <a:ext cx="4041529" cy="314713"/>
          </a:xfrm>
          <a:prstGeom prst="rect">
            <a:avLst/>
          </a:prstGeom>
        </p:spPr>
        <p:txBody>
          <a:bodyPr anchor="ctr">
            <a:normAutofit/>
          </a:bodyPr>
          <a:lstStyle>
            <a:lvl1pPr marL="342900" indent="-342900" algn="l" defTabSz="1007943" rtl="0" eaLnBrk="1" latinLnBrk="0" hangingPunct="1">
              <a:lnSpc>
                <a:spcPct val="50000"/>
              </a:lnSpc>
              <a:spcBef>
                <a:spcPts val="1102"/>
              </a:spcBef>
              <a:buFont typeface="Wingdings" panose="05000000000000000000" pitchFamily="2" charset="2"/>
              <a:buChar char="l"/>
              <a:defRPr kumimoji="1" sz="1800" b="1" kern="1200">
                <a:solidFill>
                  <a:srgbClr val="1286AD"/>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dirty="0"/>
              <a:t>内容</a:t>
            </a:r>
          </a:p>
        </p:txBody>
      </p:sp>
      <p:sp>
        <p:nvSpPr>
          <p:cNvPr id="9" name="テキスト プレースホルダー 2">
            <a:extLst>
              <a:ext uri="{FF2B5EF4-FFF2-40B4-BE49-F238E27FC236}">
                <a16:creationId xmlns:a16="http://schemas.microsoft.com/office/drawing/2014/main" id="{CDC05D66-2E51-735F-CC4E-44313A0AD7D1}"/>
              </a:ext>
            </a:extLst>
          </p:cNvPr>
          <p:cNvSpPr txBox="1">
            <a:spLocks/>
          </p:cNvSpPr>
          <p:nvPr/>
        </p:nvSpPr>
        <p:spPr>
          <a:xfrm>
            <a:off x="842579" y="4973583"/>
            <a:ext cx="4041529" cy="314713"/>
          </a:xfrm>
          <a:prstGeom prst="rect">
            <a:avLst/>
          </a:prstGeom>
        </p:spPr>
        <p:txBody>
          <a:bodyPr anchor="ctr">
            <a:normAutofit/>
          </a:bodyPr>
          <a:lstStyle>
            <a:lvl1pPr marL="342900" indent="-342900" algn="l" defTabSz="1007943" rtl="0" eaLnBrk="1" latinLnBrk="0" hangingPunct="1">
              <a:lnSpc>
                <a:spcPct val="50000"/>
              </a:lnSpc>
              <a:spcBef>
                <a:spcPts val="1102"/>
              </a:spcBef>
              <a:buFont typeface="Wingdings" panose="05000000000000000000" pitchFamily="2" charset="2"/>
              <a:buChar char="l"/>
              <a:defRPr kumimoji="1" sz="1800" b="1" kern="1200">
                <a:solidFill>
                  <a:srgbClr val="1286AD"/>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dirty="0"/>
              <a:t>内容</a:t>
            </a:r>
          </a:p>
        </p:txBody>
      </p:sp>
      <p:grpSp>
        <p:nvGrpSpPr>
          <p:cNvPr id="15" name="グループ化 14">
            <a:extLst>
              <a:ext uri="{FF2B5EF4-FFF2-40B4-BE49-F238E27FC236}">
                <a16:creationId xmlns:a16="http://schemas.microsoft.com/office/drawing/2014/main" id="{38890CCD-C67A-39A0-FDBF-93C69495AE1C}"/>
              </a:ext>
            </a:extLst>
          </p:cNvPr>
          <p:cNvGrpSpPr/>
          <p:nvPr/>
        </p:nvGrpSpPr>
        <p:grpSpPr>
          <a:xfrm>
            <a:off x="5794462" y="4135728"/>
            <a:ext cx="4041529" cy="693093"/>
            <a:chOff x="6421170" y="4099535"/>
            <a:chExt cx="4041529" cy="693093"/>
          </a:xfrm>
        </p:grpSpPr>
        <p:sp>
          <p:nvSpPr>
            <p:cNvPr id="3" name="テキスト プレースホルダー 2">
              <a:extLst>
                <a:ext uri="{FF2B5EF4-FFF2-40B4-BE49-F238E27FC236}">
                  <a16:creationId xmlns:a16="http://schemas.microsoft.com/office/drawing/2014/main" id="{2912F9A6-7152-57BB-2527-FAC12DBAC516}"/>
                </a:ext>
              </a:extLst>
            </p:cNvPr>
            <p:cNvSpPr txBox="1">
              <a:spLocks/>
            </p:cNvSpPr>
            <p:nvPr/>
          </p:nvSpPr>
          <p:spPr>
            <a:xfrm>
              <a:off x="6421170" y="4099535"/>
              <a:ext cx="4041529" cy="314713"/>
            </a:xfrm>
            <a:prstGeom prst="rect">
              <a:avLst/>
            </a:prstGeom>
          </p:spPr>
          <p:txBody>
            <a:bodyPr anchor="ctr">
              <a:normAutofit/>
            </a:bodyPr>
            <a:lstStyle>
              <a:lvl1pPr marL="342900" indent="-342900" algn="l" defTabSz="1007943" rtl="0" eaLnBrk="1" latinLnBrk="0" hangingPunct="1">
                <a:lnSpc>
                  <a:spcPct val="50000"/>
                </a:lnSpc>
                <a:spcBef>
                  <a:spcPts val="1102"/>
                </a:spcBef>
                <a:buFont typeface="Wingdings" panose="05000000000000000000" pitchFamily="2" charset="2"/>
                <a:buChar char="l"/>
                <a:defRPr kumimoji="1" sz="1800" b="1" kern="1200">
                  <a:solidFill>
                    <a:srgbClr val="1286AD"/>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dirty="0"/>
                <a:t>再生時間</a:t>
              </a:r>
            </a:p>
          </p:txBody>
        </p:sp>
        <p:sp>
          <p:nvSpPr>
            <p:cNvPr id="12" name="テキスト プレースホルダー 3">
              <a:extLst>
                <a:ext uri="{FF2B5EF4-FFF2-40B4-BE49-F238E27FC236}">
                  <a16:creationId xmlns:a16="http://schemas.microsoft.com/office/drawing/2014/main" id="{FAAE567A-0DBB-3F48-8AE1-C4BD4EB51714}"/>
                </a:ext>
              </a:extLst>
            </p:cNvPr>
            <p:cNvSpPr txBox="1">
              <a:spLocks/>
            </p:cNvSpPr>
            <p:nvPr/>
          </p:nvSpPr>
          <p:spPr>
            <a:xfrm>
              <a:off x="6756898" y="4395463"/>
              <a:ext cx="2577772" cy="397165"/>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en-US" altLang="ja-JP" sz="1800" dirty="0"/>
                <a:t>10</a:t>
              </a:r>
              <a:r>
                <a:rPr lang="ja-JP" altLang="en-US" sz="1800" dirty="0"/>
                <a:t>：</a:t>
              </a:r>
              <a:r>
                <a:rPr lang="en-US" altLang="ja-JP" sz="1800" dirty="0"/>
                <a:t>46</a:t>
              </a:r>
            </a:p>
          </p:txBody>
        </p:sp>
      </p:grpSp>
      <p:sp>
        <p:nvSpPr>
          <p:cNvPr id="13" name="テキスト プレースホルダー 3">
            <a:extLst>
              <a:ext uri="{FF2B5EF4-FFF2-40B4-BE49-F238E27FC236}">
                <a16:creationId xmlns:a16="http://schemas.microsoft.com/office/drawing/2014/main" id="{AEF2AE96-EF2A-6E7B-708A-2DBAEA188BE3}"/>
              </a:ext>
            </a:extLst>
          </p:cNvPr>
          <p:cNvSpPr txBox="1">
            <a:spLocks/>
          </p:cNvSpPr>
          <p:nvPr/>
        </p:nvSpPr>
        <p:spPr>
          <a:xfrm>
            <a:off x="887801" y="5350929"/>
            <a:ext cx="4568454" cy="2032118"/>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sz="1800" dirty="0"/>
              <a:t>高校生の幼馴染カップル未来（ミキ）と健（ケン）が、「</a:t>
            </a:r>
            <a:r>
              <a:rPr lang="en-US" altLang="ja-JP" sz="1800" dirty="0"/>
              <a:t>Dr.</a:t>
            </a:r>
            <a:r>
              <a:rPr lang="ja-JP" altLang="en-US" sz="1800" dirty="0"/>
              <a:t>シオタニ」からプレコンに関する</a:t>
            </a:r>
            <a:r>
              <a:rPr lang="en-US" altLang="ja-JP" sz="1800" dirty="0"/>
              <a:t>7</a:t>
            </a:r>
            <a:r>
              <a:rPr lang="ja-JP" altLang="en-US" sz="1800" dirty="0"/>
              <a:t>つの項目を教わるストーリー。</a:t>
            </a:r>
            <a:endParaRPr lang="en-US" altLang="ja-JP" sz="1800" dirty="0"/>
          </a:p>
          <a:p>
            <a:r>
              <a:rPr lang="ja-JP" altLang="en-US" sz="1800" dirty="0"/>
              <a:t>（体重・栄養・睡眠・運動・感染症予報・ストレス・ライフプラン）</a:t>
            </a:r>
            <a:endParaRPr lang="en-US" altLang="ja-JP" sz="1800" dirty="0"/>
          </a:p>
        </p:txBody>
      </p:sp>
      <p:sp>
        <p:nvSpPr>
          <p:cNvPr id="14" name="テキスト プレースホルダー 3">
            <a:extLst>
              <a:ext uri="{FF2B5EF4-FFF2-40B4-BE49-F238E27FC236}">
                <a16:creationId xmlns:a16="http://schemas.microsoft.com/office/drawing/2014/main" id="{595FD52B-0B56-B6B9-C803-BB1D168E8A9A}"/>
              </a:ext>
            </a:extLst>
          </p:cNvPr>
          <p:cNvSpPr txBox="1">
            <a:spLocks/>
          </p:cNvSpPr>
          <p:nvPr/>
        </p:nvSpPr>
        <p:spPr>
          <a:xfrm>
            <a:off x="5811364" y="5350929"/>
            <a:ext cx="4384894" cy="2032118"/>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sz="1800" dirty="0"/>
              <a:t>小学</a:t>
            </a:r>
            <a:r>
              <a:rPr lang="en-US" altLang="ja-JP" sz="1800" dirty="0"/>
              <a:t>6</a:t>
            </a:r>
            <a:r>
              <a:rPr lang="ja-JP" altLang="en-US" sz="1800" dirty="0"/>
              <a:t>年生の将（ショウ）、勇太（ユウタ）、心美（ココミ）は仲良し</a:t>
            </a:r>
            <a:r>
              <a:rPr lang="en-US" altLang="ja-JP" sz="1800" dirty="0"/>
              <a:t>3</a:t>
            </a:r>
            <a:r>
              <a:rPr lang="ja-JP" altLang="en-US" sz="1800" dirty="0"/>
              <a:t>人組が「</a:t>
            </a:r>
            <a:r>
              <a:rPr lang="en-US" altLang="ja-JP" sz="1800" dirty="0"/>
              <a:t>Dr.</a:t>
            </a:r>
            <a:r>
              <a:rPr lang="ja-JP" altLang="en-US" sz="1800" dirty="0"/>
              <a:t>シオタニ」からプレコンに関する</a:t>
            </a:r>
            <a:br>
              <a:rPr lang="en-US" altLang="ja-JP" sz="1800" dirty="0"/>
            </a:br>
            <a:r>
              <a:rPr lang="en-US" altLang="ja-JP" sz="1800" dirty="0"/>
              <a:t>5</a:t>
            </a:r>
            <a:r>
              <a:rPr lang="ja-JP" altLang="en-US" sz="1800" dirty="0"/>
              <a:t>つの項目を教わるストーリー。</a:t>
            </a:r>
            <a:endParaRPr lang="en-US" altLang="ja-JP" sz="1800" dirty="0"/>
          </a:p>
          <a:p>
            <a:r>
              <a:rPr lang="ja-JP" altLang="en-US" sz="1800" dirty="0"/>
              <a:t>（体重・栄養・睡眠・運動・多様性）</a:t>
            </a:r>
            <a:endParaRPr lang="en-US" altLang="ja-JP" sz="1800" dirty="0"/>
          </a:p>
        </p:txBody>
      </p:sp>
    </p:spTree>
    <p:extLst>
      <p:ext uri="{BB962C8B-B14F-4D97-AF65-F5344CB8AC3E}">
        <p14:creationId xmlns:p14="http://schemas.microsoft.com/office/powerpoint/2010/main" val="271372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B985E-C8EE-2791-13C5-C6EF4ABDD491}"/>
            </a:ext>
          </a:extLst>
        </p:cNvPr>
        <p:cNvGrpSpPr/>
        <p:nvPr/>
      </p:nvGrpSpPr>
      <p:grpSpPr>
        <a:xfrm>
          <a:off x="0" y="0"/>
          <a:ext cx="0" cy="0"/>
          <a:chOff x="0" y="0"/>
          <a:chExt cx="0" cy="0"/>
        </a:xfrm>
      </p:grpSpPr>
      <p:sp>
        <p:nvSpPr>
          <p:cNvPr id="18" name="スライド番号プレースホルダー 8">
            <a:extLst>
              <a:ext uri="{FF2B5EF4-FFF2-40B4-BE49-F238E27FC236}">
                <a16:creationId xmlns:a16="http://schemas.microsoft.com/office/drawing/2014/main" id="{974597F3-02C0-1FEA-6103-4FFF559C3F28}"/>
              </a:ext>
            </a:extLst>
          </p:cNvPr>
          <p:cNvSpPr>
            <a:spLocks noGrp="1"/>
          </p:cNvSpPr>
          <p:nvPr>
            <p:ph type="sldNum" sz="quarter" idx="12"/>
          </p:nvPr>
        </p:nvSpPr>
        <p:spPr>
          <a:xfrm>
            <a:off x="9248945" y="444536"/>
            <a:ext cx="1144817" cy="402483"/>
          </a:xfrm>
        </p:spPr>
        <p:txBody>
          <a:bodyPr/>
          <a:lstStyle/>
          <a:p>
            <a:r>
              <a:rPr kumimoji="1" lang="en-US" altLang="ja-JP" dirty="0"/>
              <a:t>03</a:t>
            </a:r>
            <a:endParaRPr kumimoji="1" lang="ja-JP" altLang="en-US" dirty="0"/>
          </a:p>
        </p:txBody>
      </p:sp>
      <p:sp>
        <p:nvSpPr>
          <p:cNvPr id="22" name="正方形/長方形 21">
            <a:extLst>
              <a:ext uri="{FF2B5EF4-FFF2-40B4-BE49-F238E27FC236}">
                <a16:creationId xmlns:a16="http://schemas.microsoft.com/office/drawing/2014/main" id="{EDC1D323-F32C-C6D4-AC46-087EA0385AB1}"/>
              </a:ext>
            </a:extLst>
          </p:cNvPr>
          <p:cNvSpPr/>
          <p:nvPr/>
        </p:nvSpPr>
        <p:spPr>
          <a:xfrm>
            <a:off x="735821" y="968603"/>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9">
            <a:extLst>
              <a:ext uri="{FF2B5EF4-FFF2-40B4-BE49-F238E27FC236}">
                <a16:creationId xmlns:a16="http://schemas.microsoft.com/office/drawing/2014/main" id="{859F3FBF-7C6F-0A55-B250-B8CD7F2E3179}"/>
              </a:ext>
            </a:extLst>
          </p:cNvPr>
          <p:cNvSpPr>
            <a:spLocks noGrp="1"/>
          </p:cNvSpPr>
          <p:nvPr>
            <p:ph type="title"/>
          </p:nvPr>
        </p:nvSpPr>
        <p:spPr>
          <a:xfrm>
            <a:off x="1141107" y="972730"/>
            <a:ext cx="7682536" cy="912717"/>
          </a:xfrm>
        </p:spPr>
        <p:txBody>
          <a:bodyPr>
            <a:normAutofit/>
          </a:bodyPr>
          <a:lstStyle/>
          <a:p>
            <a:pPr>
              <a:lnSpc>
                <a:spcPct val="100000"/>
              </a:lnSpc>
            </a:pPr>
            <a:r>
              <a:rPr lang="ja-JP" altLang="en-US" dirty="0"/>
              <a:t>タブロイド紙（見開き</a:t>
            </a:r>
            <a:r>
              <a:rPr lang="en-US" altLang="ja-JP" dirty="0"/>
              <a:t>A2</a:t>
            </a:r>
            <a:r>
              <a:rPr lang="ja-JP" altLang="en-US" dirty="0"/>
              <a:t>判）</a:t>
            </a:r>
            <a:br>
              <a:rPr lang="en-US" altLang="ja-JP" dirty="0"/>
            </a:br>
            <a:r>
              <a:rPr lang="ja-JP" altLang="en-US" dirty="0"/>
              <a:t>　　　　　　　　　</a:t>
            </a:r>
            <a:r>
              <a:rPr lang="en-US" altLang="ja-JP" sz="1800" dirty="0"/>
              <a:t>※</a:t>
            </a:r>
            <a:r>
              <a:rPr lang="ja-JP" altLang="en-US" sz="1800" dirty="0"/>
              <a:t>ダウンロードデータの印刷は、両面短辺閉じ</a:t>
            </a:r>
            <a:endParaRPr kumimoji="1" lang="ja-JP" altLang="en-US" dirty="0"/>
          </a:p>
        </p:txBody>
      </p:sp>
      <p:sp>
        <p:nvSpPr>
          <p:cNvPr id="20" name="テキスト プレースホルダー 19">
            <a:extLst>
              <a:ext uri="{FF2B5EF4-FFF2-40B4-BE49-F238E27FC236}">
                <a16:creationId xmlns:a16="http://schemas.microsoft.com/office/drawing/2014/main" id="{044B28D7-ECD3-1079-80C1-D8E6BF70CFF5}"/>
              </a:ext>
            </a:extLst>
          </p:cNvPr>
          <p:cNvSpPr>
            <a:spLocks noGrp="1"/>
          </p:cNvSpPr>
          <p:nvPr>
            <p:ph type="body" idx="13"/>
          </p:nvPr>
        </p:nvSpPr>
        <p:spPr>
          <a:xfrm>
            <a:off x="1005037" y="1885447"/>
            <a:ext cx="4041529" cy="314713"/>
          </a:xfrm>
        </p:spPr>
        <p:txBody>
          <a:bodyPr/>
          <a:lstStyle/>
          <a:p>
            <a:r>
              <a:rPr lang="ja-JP" altLang="en-US" dirty="0"/>
              <a:t>高大社向け</a:t>
            </a:r>
          </a:p>
        </p:txBody>
      </p:sp>
      <p:pic>
        <p:nvPicPr>
          <p:cNvPr id="27" name="図 26">
            <a:extLst>
              <a:ext uri="{FF2B5EF4-FFF2-40B4-BE49-F238E27FC236}">
                <a16:creationId xmlns:a16="http://schemas.microsoft.com/office/drawing/2014/main" id="{DED80D71-6BE1-4002-A2F8-3A4D76D94144}"/>
              </a:ext>
            </a:extLst>
          </p:cNvPr>
          <p:cNvPicPr>
            <a:picLocks noChangeAspect="1"/>
          </p:cNvPicPr>
          <p:nvPr/>
        </p:nvPicPr>
        <p:blipFill>
          <a:blip r:embed="rId2"/>
          <a:stretch>
            <a:fillRect/>
          </a:stretch>
        </p:blipFill>
        <p:spPr>
          <a:xfrm>
            <a:off x="1498860" y="2073609"/>
            <a:ext cx="1765414" cy="2653406"/>
          </a:xfrm>
          <a:prstGeom prst="rect">
            <a:avLst/>
          </a:prstGeom>
        </p:spPr>
      </p:pic>
      <p:pic>
        <p:nvPicPr>
          <p:cNvPr id="29" name="図 28">
            <a:extLst>
              <a:ext uri="{FF2B5EF4-FFF2-40B4-BE49-F238E27FC236}">
                <a16:creationId xmlns:a16="http://schemas.microsoft.com/office/drawing/2014/main" id="{AAD442F7-ED12-1208-01F8-E1E1B1E7F506}"/>
              </a:ext>
            </a:extLst>
          </p:cNvPr>
          <p:cNvPicPr>
            <a:picLocks noChangeAspect="1"/>
          </p:cNvPicPr>
          <p:nvPr/>
        </p:nvPicPr>
        <p:blipFill rotWithShape="1">
          <a:blip r:embed="rId3"/>
          <a:srcRect t="1956"/>
          <a:stretch/>
        </p:blipFill>
        <p:spPr>
          <a:xfrm>
            <a:off x="7422133" y="2073609"/>
            <a:ext cx="1797080" cy="2653405"/>
          </a:xfrm>
          <a:prstGeom prst="rect">
            <a:avLst/>
          </a:prstGeom>
        </p:spPr>
      </p:pic>
      <p:pic>
        <p:nvPicPr>
          <p:cNvPr id="31" name="図 30">
            <a:extLst>
              <a:ext uri="{FF2B5EF4-FFF2-40B4-BE49-F238E27FC236}">
                <a16:creationId xmlns:a16="http://schemas.microsoft.com/office/drawing/2014/main" id="{F31E3FBA-D777-ED11-84FA-4BD65BB63BCB}"/>
              </a:ext>
            </a:extLst>
          </p:cNvPr>
          <p:cNvPicPr>
            <a:picLocks noChangeAspect="1"/>
          </p:cNvPicPr>
          <p:nvPr/>
        </p:nvPicPr>
        <p:blipFill rotWithShape="1">
          <a:blip r:embed="rId4"/>
          <a:srcRect l="341" t="1486"/>
          <a:stretch/>
        </p:blipFill>
        <p:spPr>
          <a:xfrm>
            <a:off x="3538556" y="2073611"/>
            <a:ext cx="3609295" cy="2653404"/>
          </a:xfrm>
          <a:prstGeom prst="rect">
            <a:avLst/>
          </a:prstGeom>
        </p:spPr>
      </p:pic>
      <p:sp>
        <p:nvSpPr>
          <p:cNvPr id="32" name="テキスト プレースホルダー 19">
            <a:extLst>
              <a:ext uri="{FF2B5EF4-FFF2-40B4-BE49-F238E27FC236}">
                <a16:creationId xmlns:a16="http://schemas.microsoft.com/office/drawing/2014/main" id="{15D051AE-6C6E-225A-41B6-FDD59F0883DF}"/>
              </a:ext>
            </a:extLst>
          </p:cNvPr>
          <p:cNvSpPr txBox="1">
            <a:spLocks/>
          </p:cNvSpPr>
          <p:nvPr/>
        </p:nvSpPr>
        <p:spPr>
          <a:xfrm>
            <a:off x="1005036" y="4773862"/>
            <a:ext cx="4041529" cy="314713"/>
          </a:xfrm>
          <a:prstGeom prst="rect">
            <a:avLst/>
          </a:prstGeom>
        </p:spPr>
        <p:txBody>
          <a:bodyPr anchor="ctr">
            <a:normAutofit/>
          </a:bodyPr>
          <a:lstStyle>
            <a:lvl1pPr marL="342900" indent="-342900" algn="l" defTabSz="1007943" rtl="0" eaLnBrk="1" latinLnBrk="0" hangingPunct="1">
              <a:lnSpc>
                <a:spcPct val="50000"/>
              </a:lnSpc>
              <a:spcBef>
                <a:spcPts val="1102"/>
              </a:spcBef>
              <a:buFont typeface="Wingdings" panose="05000000000000000000" pitchFamily="2" charset="2"/>
              <a:buChar char="l"/>
              <a:defRPr kumimoji="1" sz="1800" b="1" kern="1200">
                <a:solidFill>
                  <a:srgbClr val="1286AD"/>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dirty="0"/>
              <a:t>小中向け</a:t>
            </a:r>
          </a:p>
        </p:txBody>
      </p:sp>
      <p:pic>
        <p:nvPicPr>
          <p:cNvPr id="35" name="図 34">
            <a:extLst>
              <a:ext uri="{FF2B5EF4-FFF2-40B4-BE49-F238E27FC236}">
                <a16:creationId xmlns:a16="http://schemas.microsoft.com/office/drawing/2014/main" id="{09938414-A8EE-318E-EAAE-6B04E15F405B}"/>
              </a:ext>
            </a:extLst>
          </p:cNvPr>
          <p:cNvPicPr>
            <a:picLocks noChangeAspect="1"/>
          </p:cNvPicPr>
          <p:nvPr/>
        </p:nvPicPr>
        <p:blipFill rotWithShape="1">
          <a:blip r:embed="rId5"/>
          <a:srcRect t="1697"/>
          <a:stretch/>
        </p:blipFill>
        <p:spPr>
          <a:xfrm>
            <a:off x="1498860" y="4979344"/>
            <a:ext cx="1741620" cy="2540138"/>
          </a:xfrm>
          <a:prstGeom prst="rect">
            <a:avLst/>
          </a:prstGeom>
        </p:spPr>
      </p:pic>
      <p:pic>
        <p:nvPicPr>
          <p:cNvPr id="37" name="図 36">
            <a:extLst>
              <a:ext uri="{FF2B5EF4-FFF2-40B4-BE49-F238E27FC236}">
                <a16:creationId xmlns:a16="http://schemas.microsoft.com/office/drawing/2014/main" id="{16F04D5A-DEC4-28E1-9000-F2283C4FD00F}"/>
              </a:ext>
            </a:extLst>
          </p:cNvPr>
          <p:cNvPicPr>
            <a:picLocks noChangeAspect="1"/>
          </p:cNvPicPr>
          <p:nvPr/>
        </p:nvPicPr>
        <p:blipFill>
          <a:blip r:embed="rId6"/>
          <a:stretch>
            <a:fillRect/>
          </a:stretch>
        </p:blipFill>
        <p:spPr>
          <a:xfrm>
            <a:off x="7477593" y="4892219"/>
            <a:ext cx="1741620" cy="2591510"/>
          </a:xfrm>
          <a:prstGeom prst="rect">
            <a:avLst/>
          </a:prstGeom>
        </p:spPr>
      </p:pic>
      <p:pic>
        <p:nvPicPr>
          <p:cNvPr id="39" name="図 38">
            <a:extLst>
              <a:ext uri="{FF2B5EF4-FFF2-40B4-BE49-F238E27FC236}">
                <a16:creationId xmlns:a16="http://schemas.microsoft.com/office/drawing/2014/main" id="{0F356415-431C-515A-C5A0-1078CDEB4ACF}"/>
              </a:ext>
            </a:extLst>
          </p:cNvPr>
          <p:cNvPicPr>
            <a:picLocks noChangeAspect="1"/>
          </p:cNvPicPr>
          <p:nvPr/>
        </p:nvPicPr>
        <p:blipFill>
          <a:blip r:embed="rId7"/>
          <a:stretch>
            <a:fillRect/>
          </a:stretch>
        </p:blipFill>
        <p:spPr>
          <a:xfrm>
            <a:off x="3538555" y="4854075"/>
            <a:ext cx="3609295" cy="2686112"/>
          </a:xfrm>
          <a:prstGeom prst="rect">
            <a:avLst/>
          </a:prstGeom>
        </p:spPr>
      </p:pic>
    </p:spTree>
    <p:extLst>
      <p:ext uri="{BB962C8B-B14F-4D97-AF65-F5344CB8AC3E}">
        <p14:creationId xmlns:p14="http://schemas.microsoft.com/office/powerpoint/2010/main" val="367763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70B373-F8B7-4194-A9EB-C6297859FBE1}"/>
              </a:ext>
            </a:extLst>
          </p:cNvPr>
          <p:cNvSpPr>
            <a:spLocks noGrp="1"/>
          </p:cNvSpPr>
          <p:nvPr>
            <p:ph type="sldNum" sz="quarter" idx="12"/>
          </p:nvPr>
        </p:nvSpPr>
        <p:spPr>
          <a:xfrm>
            <a:off x="9492343" y="444536"/>
            <a:ext cx="935708" cy="402483"/>
          </a:xfrm>
        </p:spPr>
        <p:txBody>
          <a:bodyPr/>
          <a:lstStyle/>
          <a:p>
            <a:r>
              <a:rPr lang="en-US" altLang="ja-JP" dirty="0"/>
              <a:t>04</a:t>
            </a:r>
            <a:endParaRPr kumimoji="1" lang="ja-JP" altLang="en-US" dirty="0"/>
          </a:p>
        </p:txBody>
      </p:sp>
      <p:sp>
        <p:nvSpPr>
          <p:cNvPr id="3" name="タイトル 2">
            <a:extLst>
              <a:ext uri="{FF2B5EF4-FFF2-40B4-BE49-F238E27FC236}">
                <a16:creationId xmlns:a16="http://schemas.microsoft.com/office/drawing/2014/main" id="{BA01818A-4014-4A4F-8404-5456A87DF8F1}"/>
              </a:ext>
            </a:extLst>
          </p:cNvPr>
          <p:cNvSpPr>
            <a:spLocks noGrp="1"/>
          </p:cNvSpPr>
          <p:nvPr>
            <p:ph type="title"/>
          </p:nvPr>
        </p:nvSpPr>
        <p:spPr>
          <a:xfrm>
            <a:off x="1141106" y="1034722"/>
            <a:ext cx="7047429" cy="912717"/>
          </a:xfrm>
        </p:spPr>
        <p:txBody>
          <a:bodyPr/>
          <a:lstStyle/>
          <a:p>
            <a:r>
              <a:rPr lang="ja-JP" altLang="en-US" dirty="0"/>
              <a:t>活用例</a:t>
            </a:r>
            <a:r>
              <a:rPr kumimoji="1" lang="ja-JP" altLang="en-US" dirty="0"/>
              <a:t>１</a:t>
            </a:r>
          </a:p>
        </p:txBody>
      </p:sp>
      <p:sp>
        <p:nvSpPr>
          <p:cNvPr id="5" name="字幕 4">
            <a:extLst>
              <a:ext uri="{FF2B5EF4-FFF2-40B4-BE49-F238E27FC236}">
                <a16:creationId xmlns:a16="http://schemas.microsoft.com/office/drawing/2014/main" id="{0AABF7AA-F24A-4BBA-AFFB-BF5D1F991671}"/>
              </a:ext>
            </a:extLst>
          </p:cNvPr>
          <p:cNvSpPr>
            <a:spLocks noGrp="1"/>
          </p:cNvSpPr>
          <p:nvPr>
            <p:ph type="subTitle" idx="14"/>
          </p:nvPr>
        </p:nvSpPr>
        <p:spPr>
          <a:xfrm>
            <a:off x="1103388" y="1459025"/>
            <a:ext cx="7592937" cy="397165"/>
          </a:xfrm>
        </p:spPr>
        <p:txBody>
          <a:bodyPr/>
          <a:lstStyle/>
          <a:p>
            <a:r>
              <a:rPr lang="ja-JP" altLang="en-US" dirty="0"/>
              <a:t>「動画」＋「タブロイド紙」＋「応援サイト」</a:t>
            </a:r>
            <a:endParaRPr kumimoji="1" lang="ja-JP" altLang="en-US" dirty="0"/>
          </a:p>
        </p:txBody>
      </p:sp>
      <p:sp>
        <p:nvSpPr>
          <p:cNvPr id="8" name="正方形/長方形 7">
            <a:extLst>
              <a:ext uri="{FF2B5EF4-FFF2-40B4-BE49-F238E27FC236}">
                <a16:creationId xmlns:a16="http://schemas.microsoft.com/office/drawing/2014/main" id="{35B0EF95-81E6-42AF-9F95-1504DF44BCF7}"/>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67D5F5A-5C81-3349-C022-935A5DA3F660}"/>
              </a:ext>
            </a:extLst>
          </p:cNvPr>
          <p:cNvGrpSpPr/>
          <p:nvPr/>
        </p:nvGrpSpPr>
        <p:grpSpPr>
          <a:xfrm>
            <a:off x="1141106" y="2073737"/>
            <a:ext cx="2847105" cy="1815029"/>
            <a:chOff x="504860" y="2486990"/>
            <a:chExt cx="2847105" cy="1815029"/>
          </a:xfrm>
        </p:grpSpPr>
        <p:pic>
          <p:nvPicPr>
            <p:cNvPr id="12" name="図 11">
              <a:extLst>
                <a:ext uri="{FF2B5EF4-FFF2-40B4-BE49-F238E27FC236}">
                  <a16:creationId xmlns:a16="http://schemas.microsoft.com/office/drawing/2014/main" id="{898ACC13-D93F-E97F-00BA-07C1031385DB}"/>
                </a:ext>
              </a:extLst>
            </p:cNvPr>
            <p:cNvPicPr>
              <a:picLocks noChangeAspect="1"/>
            </p:cNvPicPr>
            <p:nvPr/>
          </p:nvPicPr>
          <p:blipFill>
            <a:blip r:embed="rId2"/>
            <a:stretch>
              <a:fillRect/>
            </a:stretch>
          </p:blipFill>
          <p:spPr>
            <a:xfrm>
              <a:off x="504860" y="2486990"/>
              <a:ext cx="2847105" cy="1815029"/>
            </a:xfrm>
            <a:prstGeom prst="rect">
              <a:avLst/>
            </a:prstGeom>
          </p:spPr>
        </p:pic>
        <p:pic>
          <p:nvPicPr>
            <p:cNvPr id="14" name="図 13">
              <a:extLst>
                <a:ext uri="{FF2B5EF4-FFF2-40B4-BE49-F238E27FC236}">
                  <a16:creationId xmlns:a16="http://schemas.microsoft.com/office/drawing/2014/main" id="{818934CE-A46D-D768-8C6F-EAE4B329FE13}"/>
                </a:ext>
              </a:extLst>
            </p:cNvPr>
            <p:cNvPicPr>
              <a:picLocks noChangeAspect="1"/>
            </p:cNvPicPr>
            <p:nvPr/>
          </p:nvPicPr>
          <p:blipFill rotWithShape="1">
            <a:blip r:embed="rId3"/>
            <a:srcRect l="28213" t="33816" r="28076" b="48581"/>
            <a:stretch/>
          </p:blipFill>
          <p:spPr>
            <a:xfrm>
              <a:off x="650096" y="2771775"/>
              <a:ext cx="1450815" cy="748264"/>
            </a:xfrm>
            <a:prstGeom prst="rect">
              <a:avLst/>
            </a:prstGeom>
            <a:ln>
              <a:solidFill>
                <a:schemeClr val="tx1"/>
              </a:solidFill>
            </a:ln>
          </p:spPr>
        </p:pic>
      </p:grpSp>
      <p:pic>
        <p:nvPicPr>
          <p:cNvPr id="17" name="図 16">
            <a:extLst>
              <a:ext uri="{FF2B5EF4-FFF2-40B4-BE49-F238E27FC236}">
                <a16:creationId xmlns:a16="http://schemas.microsoft.com/office/drawing/2014/main" id="{6F7CDB8D-C8A2-C4EB-506E-BC0706F1DC2A}"/>
              </a:ext>
            </a:extLst>
          </p:cNvPr>
          <p:cNvPicPr>
            <a:picLocks noChangeAspect="1"/>
          </p:cNvPicPr>
          <p:nvPr/>
        </p:nvPicPr>
        <p:blipFill>
          <a:blip r:embed="rId4"/>
          <a:stretch>
            <a:fillRect/>
          </a:stretch>
        </p:blipFill>
        <p:spPr>
          <a:xfrm>
            <a:off x="2011749" y="4015064"/>
            <a:ext cx="2847105" cy="2658484"/>
          </a:xfrm>
          <a:prstGeom prst="rect">
            <a:avLst/>
          </a:prstGeom>
        </p:spPr>
      </p:pic>
      <p:sp>
        <p:nvSpPr>
          <p:cNvPr id="19" name="テキスト プレースホルダー 3">
            <a:extLst>
              <a:ext uri="{FF2B5EF4-FFF2-40B4-BE49-F238E27FC236}">
                <a16:creationId xmlns:a16="http://schemas.microsoft.com/office/drawing/2014/main" id="{52F86F9A-5BE0-A876-6AC6-1B3A46E46490}"/>
              </a:ext>
            </a:extLst>
          </p:cNvPr>
          <p:cNvSpPr txBox="1">
            <a:spLocks/>
          </p:cNvSpPr>
          <p:nvPr/>
        </p:nvSpPr>
        <p:spPr>
          <a:xfrm>
            <a:off x="5254098" y="1935449"/>
            <a:ext cx="5082146" cy="4542007"/>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sz="1800" dirty="0"/>
              <a:t>導入：動画を導入として生徒に視聴してもらう</a:t>
            </a:r>
            <a:endParaRPr lang="en-US" altLang="ja-JP" sz="1800" dirty="0"/>
          </a:p>
          <a:p>
            <a:r>
              <a:rPr lang="ja-JP" altLang="en-US" sz="1800" dirty="0"/>
              <a:t>↓</a:t>
            </a:r>
            <a:endParaRPr lang="en-US" altLang="ja-JP" sz="1800" dirty="0"/>
          </a:p>
          <a:p>
            <a:r>
              <a:rPr lang="ja-JP" altLang="en-US" sz="1800" dirty="0"/>
              <a:t>資料配布：手元にタブロイド紙を配布</a:t>
            </a:r>
            <a:endParaRPr lang="en-US" altLang="ja-JP" sz="1800" dirty="0"/>
          </a:p>
          <a:p>
            <a:r>
              <a:rPr lang="ja-JP" altLang="en-US" sz="1800" dirty="0"/>
              <a:t>↓</a:t>
            </a:r>
            <a:endParaRPr lang="en-US" altLang="ja-JP" sz="1800" dirty="0"/>
          </a:p>
          <a:p>
            <a:r>
              <a:rPr lang="ja-JP" altLang="en-US" sz="1800" dirty="0"/>
              <a:t>説明：タブロイド紙の内容及びその他詳細</a:t>
            </a:r>
            <a:endParaRPr lang="en-US" altLang="ja-JP" sz="1800" dirty="0"/>
          </a:p>
          <a:p>
            <a:endParaRPr lang="en-US" altLang="ja-JP" sz="1800" dirty="0"/>
          </a:p>
          <a:p>
            <a:r>
              <a:rPr lang="en-US" altLang="ja-JP" sz="1800" dirty="0"/>
              <a:t>※</a:t>
            </a:r>
            <a:r>
              <a:rPr lang="ja-JP" altLang="en-US" sz="1800" dirty="0"/>
              <a:t>応援サイト内には動画やタブロイド紙よりも詳細な内容があるため、口頭での詳細補足に必要な情報を収集できます。</a:t>
            </a:r>
            <a:endParaRPr lang="en-US" altLang="ja-JP" sz="1800" dirty="0"/>
          </a:p>
          <a:p>
            <a:r>
              <a:rPr lang="ja-JP" altLang="en-US" sz="1800" dirty="0"/>
              <a:t>対象の生徒等の状況や学校の方針によっては、</a:t>
            </a:r>
            <a:br>
              <a:rPr lang="en-US" altLang="ja-JP" sz="1800" dirty="0"/>
            </a:br>
            <a:r>
              <a:rPr lang="ja-JP" altLang="en-US" sz="1800" dirty="0"/>
              <a:t>高校生以上向けの内容から抜粋していただくこともご検討いただけます。</a:t>
            </a:r>
            <a:endParaRPr lang="en-US" altLang="ja-JP" sz="1800" dirty="0"/>
          </a:p>
        </p:txBody>
      </p:sp>
      <p:sp>
        <p:nvSpPr>
          <p:cNvPr id="20" name="吹き出し: 線 19">
            <a:extLst>
              <a:ext uri="{FF2B5EF4-FFF2-40B4-BE49-F238E27FC236}">
                <a16:creationId xmlns:a16="http://schemas.microsoft.com/office/drawing/2014/main" id="{546202BB-2C9F-F063-A323-4974B85F742D}"/>
              </a:ext>
            </a:extLst>
          </p:cNvPr>
          <p:cNvSpPr/>
          <p:nvPr/>
        </p:nvSpPr>
        <p:spPr>
          <a:xfrm>
            <a:off x="5254098" y="4238625"/>
            <a:ext cx="5082146" cy="2171700"/>
          </a:xfrm>
          <a:prstGeom prst="borderCallout1">
            <a:avLst>
              <a:gd name="adj1" fmla="val 29140"/>
              <a:gd name="adj2" fmla="val 101"/>
              <a:gd name="adj3" fmla="val 47553"/>
              <a:gd name="adj4" fmla="val -12059"/>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130F5209-AAE7-3DDB-1362-7F3D750E034D}"/>
              </a:ext>
            </a:extLst>
          </p:cNvPr>
          <p:cNvSpPr/>
          <p:nvPr/>
        </p:nvSpPr>
        <p:spPr>
          <a:xfrm>
            <a:off x="3988212" y="5105400"/>
            <a:ext cx="733656" cy="495300"/>
          </a:xfrm>
          <a:prstGeom prst="ellipse">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C5C17A7C-F9B7-2005-E691-818739623ACA}"/>
              </a:ext>
            </a:extLst>
          </p:cNvPr>
          <p:cNvSpPr/>
          <p:nvPr/>
        </p:nvSpPr>
        <p:spPr>
          <a:xfrm rot="20122980">
            <a:off x="2538945" y="3634063"/>
            <a:ext cx="588738" cy="762000"/>
          </a:xfrm>
          <a:prstGeom prst="downArrow">
            <a:avLst>
              <a:gd name="adj1" fmla="val 50000"/>
              <a:gd name="adj2" fmla="val 69672"/>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96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252C6-BBBD-99B9-1D35-D2998AD616E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126F2C4-4F55-145C-E8DC-B2896233C4E2}"/>
              </a:ext>
            </a:extLst>
          </p:cNvPr>
          <p:cNvSpPr>
            <a:spLocks noGrp="1"/>
          </p:cNvSpPr>
          <p:nvPr>
            <p:ph type="sldNum" sz="quarter" idx="12"/>
          </p:nvPr>
        </p:nvSpPr>
        <p:spPr>
          <a:xfrm>
            <a:off x="9492343" y="444536"/>
            <a:ext cx="935708" cy="402483"/>
          </a:xfrm>
        </p:spPr>
        <p:txBody>
          <a:bodyPr/>
          <a:lstStyle/>
          <a:p>
            <a:r>
              <a:rPr lang="en-US" altLang="ja-JP" dirty="0"/>
              <a:t>05</a:t>
            </a:r>
            <a:endParaRPr kumimoji="1" lang="ja-JP" altLang="en-US" dirty="0"/>
          </a:p>
        </p:txBody>
      </p:sp>
      <p:sp>
        <p:nvSpPr>
          <p:cNvPr id="3" name="タイトル 2">
            <a:extLst>
              <a:ext uri="{FF2B5EF4-FFF2-40B4-BE49-F238E27FC236}">
                <a16:creationId xmlns:a16="http://schemas.microsoft.com/office/drawing/2014/main" id="{7A506685-EA2D-D9B7-CD9A-0474E49FB449}"/>
              </a:ext>
            </a:extLst>
          </p:cNvPr>
          <p:cNvSpPr>
            <a:spLocks noGrp="1"/>
          </p:cNvSpPr>
          <p:nvPr>
            <p:ph type="title"/>
          </p:nvPr>
        </p:nvSpPr>
        <p:spPr>
          <a:xfrm>
            <a:off x="1141106" y="1034722"/>
            <a:ext cx="7047429" cy="912717"/>
          </a:xfrm>
        </p:spPr>
        <p:txBody>
          <a:bodyPr/>
          <a:lstStyle/>
          <a:p>
            <a:r>
              <a:rPr lang="ja-JP" altLang="en-US" dirty="0"/>
              <a:t>活用例</a:t>
            </a:r>
            <a:r>
              <a:rPr kumimoji="1" lang="en-US" altLang="ja-JP" dirty="0"/>
              <a:t>2</a:t>
            </a:r>
            <a:endParaRPr kumimoji="1" lang="ja-JP" altLang="en-US" dirty="0"/>
          </a:p>
        </p:txBody>
      </p:sp>
      <p:sp>
        <p:nvSpPr>
          <p:cNvPr id="5" name="字幕 4">
            <a:extLst>
              <a:ext uri="{FF2B5EF4-FFF2-40B4-BE49-F238E27FC236}">
                <a16:creationId xmlns:a16="http://schemas.microsoft.com/office/drawing/2014/main" id="{71354CD4-6D23-80CC-AF55-51B00FA02D2C}"/>
              </a:ext>
            </a:extLst>
          </p:cNvPr>
          <p:cNvSpPr>
            <a:spLocks noGrp="1"/>
          </p:cNvSpPr>
          <p:nvPr>
            <p:ph type="subTitle" idx="14"/>
          </p:nvPr>
        </p:nvSpPr>
        <p:spPr>
          <a:xfrm>
            <a:off x="1103388" y="1459025"/>
            <a:ext cx="9450312" cy="397165"/>
          </a:xfrm>
        </p:spPr>
        <p:txBody>
          <a:bodyPr/>
          <a:lstStyle/>
          <a:p>
            <a:r>
              <a:rPr kumimoji="1" lang="ja-JP" altLang="en-US" dirty="0"/>
              <a:t>「応援サイト（理解度チェック）」＋「タブロイド」＋</a:t>
            </a:r>
            <a:r>
              <a:rPr lang="ja-JP" altLang="en-US" dirty="0"/>
              <a:t>「応援サイト」</a:t>
            </a:r>
            <a:endParaRPr kumimoji="1" lang="ja-JP" altLang="en-US" dirty="0"/>
          </a:p>
        </p:txBody>
      </p:sp>
      <p:sp>
        <p:nvSpPr>
          <p:cNvPr id="8" name="正方形/長方形 7">
            <a:extLst>
              <a:ext uri="{FF2B5EF4-FFF2-40B4-BE49-F238E27FC236}">
                <a16:creationId xmlns:a16="http://schemas.microsoft.com/office/drawing/2014/main" id="{B3034D20-A68B-61C1-38EB-759A5F840050}"/>
              </a:ext>
            </a:extLst>
          </p:cNvPr>
          <p:cNvSpPr/>
          <p:nvPr/>
        </p:nvSpPr>
        <p:spPr>
          <a:xfrm>
            <a:off x="735821" y="1021382"/>
            <a:ext cx="131004" cy="720000"/>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8BAB3204-9691-C5BB-64C7-59797DFAA634}"/>
              </a:ext>
            </a:extLst>
          </p:cNvPr>
          <p:cNvPicPr>
            <a:picLocks noChangeAspect="1"/>
          </p:cNvPicPr>
          <p:nvPr/>
        </p:nvPicPr>
        <p:blipFill>
          <a:blip r:embed="rId2"/>
          <a:stretch>
            <a:fillRect/>
          </a:stretch>
        </p:blipFill>
        <p:spPr>
          <a:xfrm>
            <a:off x="2011749" y="4015064"/>
            <a:ext cx="2847105" cy="2658484"/>
          </a:xfrm>
          <a:prstGeom prst="rect">
            <a:avLst/>
          </a:prstGeom>
        </p:spPr>
      </p:pic>
      <p:sp>
        <p:nvSpPr>
          <p:cNvPr id="19" name="テキスト プレースホルダー 3">
            <a:extLst>
              <a:ext uri="{FF2B5EF4-FFF2-40B4-BE49-F238E27FC236}">
                <a16:creationId xmlns:a16="http://schemas.microsoft.com/office/drawing/2014/main" id="{54A0AEA8-15E7-BD10-77EE-525C8CA8D9FA}"/>
              </a:ext>
            </a:extLst>
          </p:cNvPr>
          <p:cNvSpPr txBox="1">
            <a:spLocks/>
          </p:cNvSpPr>
          <p:nvPr/>
        </p:nvSpPr>
        <p:spPr>
          <a:xfrm>
            <a:off x="5345906" y="1982947"/>
            <a:ext cx="4855369" cy="2564480"/>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ja-JP" altLang="en-US" sz="1800" dirty="0"/>
              <a:t>導入（又は終了時）：生徒の理解度を確認するために「理解度チェック」を実施</a:t>
            </a:r>
            <a:endParaRPr lang="en-US" altLang="ja-JP" sz="1800" dirty="0"/>
          </a:p>
          <a:p>
            <a:r>
              <a:rPr lang="ja-JP" altLang="en-US" sz="1800" dirty="0"/>
              <a:t>↓</a:t>
            </a:r>
            <a:endParaRPr lang="en-US" altLang="ja-JP" sz="1800" dirty="0"/>
          </a:p>
          <a:p>
            <a:r>
              <a:rPr lang="ja-JP" altLang="en-US" sz="1800" dirty="0"/>
              <a:t>資料配布：手元にタブロイド紙を配布</a:t>
            </a:r>
            <a:endParaRPr lang="en-US" altLang="ja-JP" sz="1800" dirty="0"/>
          </a:p>
          <a:p>
            <a:r>
              <a:rPr lang="ja-JP" altLang="en-US" sz="1800" dirty="0"/>
              <a:t>↓</a:t>
            </a:r>
            <a:endParaRPr lang="en-US" altLang="ja-JP" sz="1800" dirty="0"/>
          </a:p>
          <a:p>
            <a:r>
              <a:rPr lang="ja-JP" altLang="en-US" sz="1800" dirty="0"/>
              <a:t>説明：タブロイド紙の内容及びその他詳細</a:t>
            </a:r>
            <a:endParaRPr lang="en-US" altLang="ja-JP" sz="1800" dirty="0"/>
          </a:p>
        </p:txBody>
      </p:sp>
      <p:sp>
        <p:nvSpPr>
          <p:cNvPr id="20" name="吹き出し: 線 19">
            <a:extLst>
              <a:ext uri="{FF2B5EF4-FFF2-40B4-BE49-F238E27FC236}">
                <a16:creationId xmlns:a16="http://schemas.microsoft.com/office/drawing/2014/main" id="{92AFAF6F-8970-EFA3-D256-294DA2B998F0}"/>
              </a:ext>
            </a:extLst>
          </p:cNvPr>
          <p:cNvSpPr/>
          <p:nvPr/>
        </p:nvSpPr>
        <p:spPr>
          <a:xfrm>
            <a:off x="5345907" y="4638675"/>
            <a:ext cx="4855368" cy="2171700"/>
          </a:xfrm>
          <a:prstGeom prst="borderCallout1">
            <a:avLst>
              <a:gd name="adj1" fmla="val 29140"/>
              <a:gd name="adj2" fmla="val 101"/>
              <a:gd name="adj3" fmla="val 34395"/>
              <a:gd name="adj4" fmla="val -13040"/>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A040A89-758B-9CC5-D6E1-21B2D2E2C53B}"/>
              </a:ext>
            </a:extLst>
          </p:cNvPr>
          <p:cNvSpPr/>
          <p:nvPr/>
        </p:nvSpPr>
        <p:spPr>
          <a:xfrm>
            <a:off x="3988212" y="5105400"/>
            <a:ext cx="733656" cy="495300"/>
          </a:xfrm>
          <a:prstGeom prst="ellipse">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CA7B3E7-62E8-C3FC-404D-4E15624E428E}"/>
              </a:ext>
            </a:extLst>
          </p:cNvPr>
          <p:cNvPicPr>
            <a:picLocks noChangeAspect="1"/>
          </p:cNvPicPr>
          <p:nvPr/>
        </p:nvPicPr>
        <p:blipFill>
          <a:blip r:embed="rId3"/>
          <a:stretch>
            <a:fillRect/>
          </a:stretch>
        </p:blipFill>
        <p:spPr>
          <a:xfrm>
            <a:off x="925488" y="1887817"/>
            <a:ext cx="2236468" cy="2186869"/>
          </a:xfrm>
          <a:prstGeom prst="rect">
            <a:avLst/>
          </a:prstGeom>
        </p:spPr>
      </p:pic>
      <p:sp>
        <p:nvSpPr>
          <p:cNvPr id="22" name="矢印: 下 21">
            <a:extLst>
              <a:ext uri="{FF2B5EF4-FFF2-40B4-BE49-F238E27FC236}">
                <a16:creationId xmlns:a16="http://schemas.microsoft.com/office/drawing/2014/main" id="{A1CC56FB-64F1-7B40-DDF7-8C526BD2C0D1}"/>
              </a:ext>
            </a:extLst>
          </p:cNvPr>
          <p:cNvSpPr/>
          <p:nvPr/>
        </p:nvSpPr>
        <p:spPr>
          <a:xfrm rot="20122980">
            <a:off x="2547703" y="3674203"/>
            <a:ext cx="396013" cy="762000"/>
          </a:xfrm>
          <a:prstGeom prst="downArrow">
            <a:avLst>
              <a:gd name="adj1" fmla="val 28306"/>
              <a:gd name="adj2" fmla="val 4577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98B06D9-429F-0DD6-2EEB-20931EE25D9B}"/>
              </a:ext>
            </a:extLst>
          </p:cNvPr>
          <p:cNvSpPr txBox="1"/>
          <p:nvPr/>
        </p:nvSpPr>
        <p:spPr>
          <a:xfrm>
            <a:off x="3174462" y="2678732"/>
            <a:ext cx="1845213" cy="954107"/>
          </a:xfrm>
          <a:prstGeom prst="rect">
            <a:avLst/>
          </a:prstGeom>
          <a:noFill/>
        </p:spPr>
        <p:txBody>
          <a:bodyPr wrap="square" rtlCol="0">
            <a:spAutoFit/>
          </a:bodyPr>
          <a:lstStyle/>
          <a:p>
            <a:r>
              <a:rPr kumimoji="1" lang="ja-JP" altLang="en-US" sz="1400" dirty="0"/>
              <a:t>←合計</a:t>
            </a:r>
            <a:r>
              <a:rPr kumimoji="1" lang="en-US" altLang="ja-JP" sz="1400" dirty="0"/>
              <a:t>8</a:t>
            </a:r>
            <a:r>
              <a:rPr kumimoji="1" lang="ja-JP" altLang="en-US" sz="1400" dirty="0"/>
              <a:t>問</a:t>
            </a:r>
            <a:r>
              <a:rPr kumimoji="1" lang="en-US" altLang="ja-JP" sz="1400" dirty="0"/>
              <a:t>4</a:t>
            </a:r>
            <a:r>
              <a:rPr kumimoji="1" lang="ja-JP" altLang="en-US" sz="1400" dirty="0"/>
              <a:t>択式。</a:t>
            </a:r>
            <a:endParaRPr kumimoji="1" lang="en-US" altLang="ja-JP" sz="1400" dirty="0"/>
          </a:p>
          <a:p>
            <a:r>
              <a:rPr lang="ja-JP" altLang="en-US" sz="1400" dirty="0"/>
              <a:t>　サイト上では、</a:t>
            </a:r>
            <a:endParaRPr lang="en-US" altLang="ja-JP" sz="1400" dirty="0"/>
          </a:p>
          <a:p>
            <a:r>
              <a:rPr lang="ja-JP" altLang="en-US" sz="1400" dirty="0"/>
              <a:t>　正当数が自動集計</a:t>
            </a:r>
            <a:endParaRPr lang="en-US" altLang="ja-JP" sz="1400" dirty="0"/>
          </a:p>
          <a:p>
            <a:r>
              <a:rPr lang="ja-JP" altLang="en-US" sz="1400" dirty="0"/>
              <a:t>　されます。</a:t>
            </a:r>
            <a:endParaRPr kumimoji="1" lang="ja-JP" altLang="en-US" sz="1400" dirty="0"/>
          </a:p>
        </p:txBody>
      </p:sp>
      <p:sp>
        <p:nvSpPr>
          <p:cNvPr id="10" name="矢印: 下 9">
            <a:extLst>
              <a:ext uri="{FF2B5EF4-FFF2-40B4-BE49-F238E27FC236}">
                <a16:creationId xmlns:a16="http://schemas.microsoft.com/office/drawing/2014/main" id="{FE183EF8-FFFA-A705-763A-55C323BF92AA}"/>
              </a:ext>
            </a:extLst>
          </p:cNvPr>
          <p:cNvSpPr/>
          <p:nvPr/>
        </p:nvSpPr>
        <p:spPr>
          <a:xfrm rot="9283015">
            <a:off x="2859695" y="3561594"/>
            <a:ext cx="396013" cy="790192"/>
          </a:xfrm>
          <a:prstGeom prst="downArrow">
            <a:avLst>
              <a:gd name="adj1" fmla="val 28306"/>
              <a:gd name="adj2" fmla="val 4577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 name="テキスト プレースホルダー 3">
            <a:extLst>
              <a:ext uri="{FF2B5EF4-FFF2-40B4-BE49-F238E27FC236}">
                <a16:creationId xmlns:a16="http://schemas.microsoft.com/office/drawing/2014/main" id="{9C1639DB-D563-94E5-5476-179C57B109FE}"/>
              </a:ext>
            </a:extLst>
          </p:cNvPr>
          <p:cNvSpPr txBox="1">
            <a:spLocks/>
          </p:cNvSpPr>
          <p:nvPr/>
        </p:nvSpPr>
        <p:spPr>
          <a:xfrm>
            <a:off x="5345906" y="4767849"/>
            <a:ext cx="4855369" cy="2122230"/>
          </a:xfrm>
          <a:prstGeom prst="rect">
            <a:avLst/>
          </a:prstGeom>
        </p:spPr>
        <p:txBody>
          <a:bodyPr anchor="t">
            <a:noAutofit/>
          </a:bodyPr>
          <a:lstStyle>
            <a:lvl1pPr marL="0" indent="0" algn="l" defTabSz="1007943" rtl="0" eaLnBrk="1" latinLnBrk="0" hangingPunct="1">
              <a:lnSpc>
                <a:spcPct val="100000"/>
              </a:lnSpc>
              <a:spcBef>
                <a:spcPts val="1102"/>
              </a:spcBef>
              <a:buFont typeface="+mj-lt"/>
              <a:buNone/>
              <a:defRPr kumimoji="1" sz="1500" b="0" kern="1200">
                <a:solidFill>
                  <a:schemeClr val="tx1"/>
                </a:solidFill>
                <a:latin typeface="+mn-ea"/>
                <a:ea typeface="+mn-ea"/>
                <a:cs typeface="+mn-cs"/>
              </a:defRPr>
            </a:lvl1pPr>
            <a:lvl2pPr marL="371475" indent="0" algn="l" defTabSz="1007943" rtl="0" eaLnBrk="1" latinLnBrk="0" hangingPunct="1">
              <a:lnSpc>
                <a:spcPct val="90000"/>
              </a:lnSpc>
              <a:spcBef>
                <a:spcPts val="551"/>
              </a:spcBef>
              <a:buFont typeface="Arial" panose="020B0604020202020204" pitchFamily="34" charset="0"/>
              <a:buNone/>
              <a:defRPr kumimoji="1" sz="1625" b="1" kern="1200">
                <a:solidFill>
                  <a:schemeClr val="tx1"/>
                </a:solidFill>
                <a:latin typeface="+mn-ea"/>
                <a:ea typeface="+mn-ea"/>
                <a:cs typeface="+mn-cs"/>
              </a:defRPr>
            </a:lvl2pPr>
            <a:lvl3pPr marL="742950" indent="0" algn="l" defTabSz="1007943" rtl="0" eaLnBrk="1" latinLnBrk="0" hangingPunct="1">
              <a:lnSpc>
                <a:spcPct val="90000"/>
              </a:lnSpc>
              <a:spcBef>
                <a:spcPts val="551"/>
              </a:spcBef>
              <a:buFont typeface="Arial" panose="020B0604020202020204" pitchFamily="34" charset="0"/>
              <a:buNone/>
              <a:defRPr kumimoji="1" sz="1463" b="1" kern="1200">
                <a:solidFill>
                  <a:schemeClr val="tx1"/>
                </a:solidFill>
                <a:latin typeface="+mn-ea"/>
                <a:ea typeface="+mn-ea"/>
                <a:cs typeface="+mn-cs"/>
              </a:defRPr>
            </a:lvl3pPr>
            <a:lvl4pPr marL="11144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4pPr>
            <a:lvl5pPr marL="14859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ea"/>
                <a:ea typeface="+mn-ea"/>
                <a:cs typeface="+mn-cs"/>
              </a:defRPr>
            </a:lvl5pPr>
            <a:lvl6pPr marL="185737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6pPr>
            <a:lvl7pPr marL="222885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7pPr>
            <a:lvl8pPr marL="2600325"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8pPr>
            <a:lvl9pPr marL="2971800" indent="0" algn="l" defTabSz="1007943" rtl="0" eaLnBrk="1" latinLnBrk="0" hangingPunct="1">
              <a:lnSpc>
                <a:spcPct val="90000"/>
              </a:lnSpc>
              <a:spcBef>
                <a:spcPts val="551"/>
              </a:spcBef>
              <a:buFont typeface="Arial" panose="020B0604020202020204" pitchFamily="34" charset="0"/>
              <a:buNone/>
              <a:defRPr kumimoji="1" sz="1300" b="1" kern="1200">
                <a:solidFill>
                  <a:schemeClr val="tx1"/>
                </a:solidFill>
                <a:latin typeface="+mn-lt"/>
                <a:ea typeface="+mn-ea"/>
                <a:cs typeface="+mn-cs"/>
              </a:defRPr>
            </a:lvl9pPr>
          </a:lstStyle>
          <a:p>
            <a:r>
              <a:rPr lang="en-US" altLang="ja-JP" sz="1800" dirty="0"/>
              <a:t>※</a:t>
            </a:r>
            <a:r>
              <a:rPr lang="ja-JP" altLang="en-US" sz="1800" dirty="0"/>
              <a:t>応援サイト内には動画やタブロイド紙より詳細な内容があるため、口頭での詳細補足に必要な情報を収集できます。</a:t>
            </a:r>
            <a:endParaRPr lang="en-US" altLang="ja-JP" sz="1800" dirty="0"/>
          </a:p>
          <a:p>
            <a:r>
              <a:rPr lang="ja-JP" altLang="en-US" sz="1800" dirty="0"/>
              <a:t>対象の生徒等の状況や学校の方針によっては、高校生以上向けの内容から抜粋していただくこともご検討いただけます。</a:t>
            </a:r>
            <a:endParaRPr lang="en-US" altLang="ja-JP" sz="1800" dirty="0"/>
          </a:p>
        </p:txBody>
      </p:sp>
      <p:cxnSp>
        <p:nvCxnSpPr>
          <p:cNvPr id="12" name="直線矢印コネクタ 11">
            <a:extLst>
              <a:ext uri="{FF2B5EF4-FFF2-40B4-BE49-F238E27FC236}">
                <a16:creationId xmlns:a16="http://schemas.microsoft.com/office/drawing/2014/main" id="{103E24EE-20C9-19CA-1F49-BD897A3A1B9F}"/>
              </a:ext>
            </a:extLst>
          </p:cNvPr>
          <p:cNvCxnSpPr/>
          <p:nvPr/>
        </p:nvCxnSpPr>
        <p:spPr>
          <a:xfrm flipV="1">
            <a:off x="9492343" y="2346385"/>
            <a:ext cx="0" cy="1433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6219248"/>
      </p:ext>
    </p:extLst>
  </p:cSld>
  <p:clrMapOvr>
    <a:masterClrMapping/>
  </p:clrMapOvr>
</p:sld>
</file>

<file path=ppt/theme/theme1.xml><?xml version="1.0" encoding="utf-8"?>
<a:theme xmlns:a="http://schemas.openxmlformats.org/drawingml/2006/main" name="本文">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目次">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裏表紙">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7B738E83808D648AB0CF0F6EF4867DF" ma:contentTypeVersion="" ma:contentTypeDescription="新しいドキュメントを作成します。" ma:contentTypeScope="" ma:versionID="2f96e0c4fb56765787c77fd6ca0d7c77">
  <xsd:schema xmlns:xsd="http://www.w3.org/2001/XMLSchema" xmlns:xs="http://www.w3.org/2001/XMLSchema" xmlns:p="http://schemas.microsoft.com/office/2006/metadata/properties" targetNamespace="http://schemas.microsoft.com/office/2006/metadata/properties" ma:root="true" ma:fieldsID="80d68df1d8f8eef02213e826368714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0D3CC-7721-4EA4-8C26-FE9E150B0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813E0E-55A1-4E48-BF07-C0B4C67D1BFC}">
  <ds:schemaRef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9DD504C4-E653-4EBA-9169-BD16E9827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2038</TotalTime>
  <Words>916</Words>
  <Application>Microsoft Office PowerPoint</Application>
  <PresentationFormat>ユーザー設定</PresentationFormat>
  <Paragraphs>95</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4</vt:i4>
      </vt:variant>
      <vt:variant>
        <vt:lpstr>スライド タイトル</vt:lpstr>
      </vt:variant>
      <vt:variant>
        <vt:i4>6</vt:i4>
      </vt:variant>
    </vt:vector>
  </HeadingPairs>
  <TitlesOfParts>
    <vt:vector size="15" baseType="lpstr">
      <vt:lpstr>游ゴシック</vt:lpstr>
      <vt:lpstr>Arial</vt:lpstr>
      <vt:lpstr>Calibri</vt:lpstr>
      <vt:lpstr>Impact</vt:lpstr>
      <vt:lpstr>Wingdings</vt:lpstr>
      <vt:lpstr>本文</vt:lpstr>
      <vt:lpstr>表紙</vt:lpstr>
      <vt:lpstr>目次</vt:lpstr>
      <vt:lpstr>裏表紙</vt:lpstr>
      <vt:lpstr>プレコンセプションケア普及啓発媒体の活用</vt:lpstr>
      <vt:lpstr>プレコンセプションケア応援サイト</vt:lpstr>
      <vt:lpstr>動画</vt:lpstr>
      <vt:lpstr>タブロイド紙（見開きA2判） 　　　　　　　　　※ダウンロードデータの印刷は、両面短辺閉じ</vt:lpstr>
      <vt:lpstr>活用例１</vt:lpstr>
      <vt:lpstr>活用例2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兵庫県推奨ppt様式</dc:subject>
  <dc:creator>広報広聴課</dc:creator>
  <cp:lastModifiedBy>居内　茜</cp:lastModifiedBy>
  <cp:revision>111</cp:revision>
  <cp:lastPrinted>2025-01-27T04:08:54Z</cp:lastPrinted>
  <dcterms:created xsi:type="dcterms:W3CDTF">2023-08-17T00:35:59Z</dcterms:created>
  <dcterms:modified xsi:type="dcterms:W3CDTF">2025-01-27T06:18:16Z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0x01010087B738E83808D648AB0CF0F6EF4867DF</vt:lpwstr>
  </property>
</Properties>
</file>