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90140" r:id="rId1"/>
  </p:sldMasterIdLst>
  <p:notesMasterIdLst>
    <p:notesMasterId r:id="rId6"/>
  </p:notesMasterIdLst>
  <p:handoutMasterIdLst>
    <p:handoutMasterId r:id="rId7"/>
  </p:handoutMasterIdLst>
  <p:sldIdLst>
    <p:sldId id="260" r:id="rId2"/>
    <p:sldId id="262" r:id="rId3"/>
    <p:sldId id="267" r:id="rId4"/>
    <p:sldId id="268" r:id="rId5"/>
  </p:sldIdLst>
  <p:sldSz cx="6858000" cy="9906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CCFF99"/>
    <a:srgbClr val="99FF33"/>
    <a:srgbClr val="FF0066"/>
    <a:srgbClr val="FFFF99"/>
    <a:srgbClr val="FFFFCC"/>
    <a:srgbClr val="CCFF66"/>
    <a:srgbClr val="FFFF66"/>
    <a:srgbClr val="FF66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82" autoAdjust="0"/>
    <p:restoredTop sz="94729" autoAdjust="0"/>
  </p:normalViewPr>
  <p:slideViewPr>
    <p:cSldViewPr>
      <p:cViewPr>
        <p:scale>
          <a:sx n="100" d="100"/>
          <a:sy n="100" d="100"/>
        </p:scale>
        <p:origin x="2604" y="72"/>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2982" y="-108"/>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0402" name="Rectangle 2">
            <a:extLst>
              <a:ext uri="{FF2B5EF4-FFF2-40B4-BE49-F238E27FC236}">
                <a16:creationId xmlns:a16="http://schemas.microsoft.com/office/drawing/2014/main" id="{25618623-9372-4223-9F8B-6541FFE79DCE}"/>
              </a:ext>
            </a:extLst>
          </p:cNvPr>
          <p:cNvSpPr>
            <a:spLocks noGrp="1" noChangeArrowheads="1"/>
          </p:cNvSpPr>
          <p:nvPr>
            <p:ph type="hdr" sz="quarter"/>
          </p:nvPr>
        </p:nvSpPr>
        <p:spPr bwMode="auto">
          <a:xfrm>
            <a:off x="1" y="0"/>
            <a:ext cx="2947034"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37" tIns="45616" rIns="91237" bIns="45616" numCol="1" anchor="t" anchorCtr="0" compatLnSpc="1">
            <a:prstTxWarp prst="textNoShape">
              <a:avLst/>
            </a:prstTxWarp>
          </a:bodyPr>
          <a:lstStyle>
            <a:lvl1pPr defTabSz="912135" eaLnBrk="1" hangingPunct="1">
              <a:defRPr kumimoji="1" sz="1200">
                <a:latin typeface="Arial" charset="0"/>
                <a:ea typeface="ＭＳ Ｐゴシック" pitchFamily="50" charset="-128"/>
              </a:defRPr>
            </a:lvl1pPr>
          </a:lstStyle>
          <a:p>
            <a:pPr>
              <a:defRPr/>
            </a:pPr>
            <a:endParaRPr lang="en-US" altLang="ja-JP" dirty="0"/>
          </a:p>
        </p:txBody>
      </p:sp>
      <p:sp>
        <p:nvSpPr>
          <p:cNvPr id="230403" name="Rectangle 3">
            <a:extLst>
              <a:ext uri="{FF2B5EF4-FFF2-40B4-BE49-F238E27FC236}">
                <a16:creationId xmlns:a16="http://schemas.microsoft.com/office/drawing/2014/main" id="{038D69FA-B012-4041-A908-B7D45714C966}"/>
              </a:ext>
            </a:extLst>
          </p:cNvPr>
          <p:cNvSpPr>
            <a:spLocks noGrp="1" noChangeArrowheads="1"/>
          </p:cNvSpPr>
          <p:nvPr>
            <p:ph type="dt" sz="quarter" idx="1"/>
          </p:nvPr>
        </p:nvSpPr>
        <p:spPr bwMode="auto">
          <a:xfrm>
            <a:off x="3850644" y="0"/>
            <a:ext cx="2945448"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37" tIns="45616" rIns="91237" bIns="45616" numCol="1" anchor="t" anchorCtr="0" compatLnSpc="1">
            <a:prstTxWarp prst="textNoShape">
              <a:avLst/>
            </a:prstTxWarp>
          </a:bodyPr>
          <a:lstStyle>
            <a:lvl1pPr algn="r" defTabSz="912135" eaLnBrk="1" hangingPunct="1">
              <a:defRPr kumimoji="1" sz="1200">
                <a:latin typeface="Arial" charset="0"/>
                <a:ea typeface="ＭＳ Ｐゴシック" pitchFamily="50" charset="-128"/>
              </a:defRPr>
            </a:lvl1pPr>
          </a:lstStyle>
          <a:p>
            <a:pPr>
              <a:defRPr/>
            </a:pPr>
            <a:endParaRPr lang="en-US" altLang="ja-JP" dirty="0"/>
          </a:p>
        </p:txBody>
      </p:sp>
      <p:sp>
        <p:nvSpPr>
          <p:cNvPr id="230404" name="Rectangle 4">
            <a:extLst>
              <a:ext uri="{FF2B5EF4-FFF2-40B4-BE49-F238E27FC236}">
                <a16:creationId xmlns:a16="http://schemas.microsoft.com/office/drawing/2014/main" id="{5D8F4418-92B5-4E23-920C-9D20AC3A4AB1}"/>
              </a:ext>
            </a:extLst>
          </p:cNvPr>
          <p:cNvSpPr>
            <a:spLocks noGrp="1" noChangeArrowheads="1"/>
          </p:cNvSpPr>
          <p:nvPr>
            <p:ph type="ftr" sz="quarter" idx="2"/>
          </p:nvPr>
        </p:nvSpPr>
        <p:spPr bwMode="auto">
          <a:xfrm>
            <a:off x="1" y="9428800"/>
            <a:ext cx="2947034"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37" tIns="45616" rIns="91237" bIns="45616" numCol="1" anchor="b" anchorCtr="0" compatLnSpc="1">
            <a:prstTxWarp prst="textNoShape">
              <a:avLst/>
            </a:prstTxWarp>
          </a:bodyPr>
          <a:lstStyle>
            <a:lvl1pPr defTabSz="912135" eaLnBrk="1" hangingPunct="1">
              <a:defRPr kumimoji="1" sz="1200">
                <a:latin typeface="Arial" charset="0"/>
                <a:ea typeface="ＭＳ Ｐゴシック" pitchFamily="50" charset="-128"/>
              </a:defRPr>
            </a:lvl1pPr>
          </a:lstStyle>
          <a:p>
            <a:pPr>
              <a:defRPr/>
            </a:pPr>
            <a:endParaRPr lang="en-US" altLang="ja-JP" dirty="0"/>
          </a:p>
        </p:txBody>
      </p:sp>
      <p:sp>
        <p:nvSpPr>
          <p:cNvPr id="230405" name="Rectangle 5">
            <a:extLst>
              <a:ext uri="{FF2B5EF4-FFF2-40B4-BE49-F238E27FC236}">
                <a16:creationId xmlns:a16="http://schemas.microsoft.com/office/drawing/2014/main" id="{D30D4339-3731-4A5A-A669-28156B5283F7}"/>
              </a:ext>
            </a:extLst>
          </p:cNvPr>
          <p:cNvSpPr>
            <a:spLocks noGrp="1" noChangeArrowheads="1"/>
          </p:cNvSpPr>
          <p:nvPr>
            <p:ph type="sldNum" sz="quarter" idx="3"/>
          </p:nvPr>
        </p:nvSpPr>
        <p:spPr bwMode="auto">
          <a:xfrm>
            <a:off x="3850644" y="9428800"/>
            <a:ext cx="2945448"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37" tIns="45616" rIns="91237" bIns="45616" numCol="1" anchor="b" anchorCtr="0" compatLnSpc="1">
            <a:prstTxWarp prst="textNoShape">
              <a:avLst/>
            </a:prstTxWarp>
          </a:bodyPr>
          <a:lstStyle>
            <a:lvl1pPr algn="r" defTabSz="907853" eaLnBrk="1" hangingPunct="1">
              <a:defRPr kumimoji="1" sz="1200"/>
            </a:lvl1pPr>
          </a:lstStyle>
          <a:p>
            <a:pPr>
              <a:defRPr/>
            </a:pPr>
            <a:fld id="{CE747709-CEFD-43F5-A7DF-C6E4E562FE3E}" type="slidenum">
              <a:rPr lang="en-US" altLang="ja-JP"/>
              <a:pPr>
                <a:defRPr/>
              </a:pPr>
              <a:t>‹#›</a:t>
            </a:fld>
            <a:endParaRPr lang="en-US" altLang="ja-JP"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1666" name="Rectangle 2">
            <a:extLst>
              <a:ext uri="{FF2B5EF4-FFF2-40B4-BE49-F238E27FC236}">
                <a16:creationId xmlns:a16="http://schemas.microsoft.com/office/drawing/2014/main" id="{D8445C8F-5126-49F4-936D-57CDE1070498}"/>
              </a:ext>
            </a:extLst>
          </p:cNvPr>
          <p:cNvSpPr>
            <a:spLocks noGrp="1" noChangeArrowheads="1"/>
          </p:cNvSpPr>
          <p:nvPr>
            <p:ph type="hdr" sz="quarter"/>
          </p:nvPr>
        </p:nvSpPr>
        <p:spPr bwMode="auto">
          <a:xfrm>
            <a:off x="1" y="0"/>
            <a:ext cx="2947034"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55" tIns="44077" rIns="88155" bIns="44077" numCol="1" anchor="t" anchorCtr="0" compatLnSpc="1">
            <a:prstTxWarp prst="textNoShape">
              <a:avLst/>
            </a:prstTxWarp>
          </a:bodyPr>
          <a:lstStyle>
            <a:lvl1pPr eaLnBrk="1" hangingPunct="1">
              <a:defRPr kumimoji="1" sz="1200">
                <a:latin typeface="Arial" charset="0"/>
                <a:ea typeface="ＭＳ Ｐゴシック" pitchFamily="50" charset="-128"/>
              </a:defRPr>
            </a:lvl1pPr>
          </a:lstStyle>
          <a:p>
            <a:pPr>
              <a:defRPr/>
            </a:pPr>
            <a:endParaRPr lang="en-US" altLang="ja-JP" dirty="0"/>
          </a:p>
        </p:txBody>
      </p:sp>
      <p:sp>
        <p:nvSpPr>
          <p:cNvPr id="241667" name="Rectangle 3">
            <a:extLst>
              <a:ext uri="{FF2B5EF4-FFF2-40B4-BE49-F238E27FC236}">
                <a16:creationId xmlns:a16="http://schemas.microsoft.com/office/drawing/2014/main" id="{4808E223-17EE-499C-B90E-1151558B85F4}"/>
              </a:ext>
            </a:extLst>
          </p:cNvPr>
          <p:cNvSpPr>
            <a:spLocks noGrp="1" noChangeArrowheads="1"/>
          </p:cNvSpPr>
          <p:nvPr>
            <p:ph type="dt" idx="1"/>
          </p:nvPr>
        </p:nvSpPr>
        <p:spPr bwMode="auto">
          <a:xfrm>
            <a:off x="3850644" y="0"/>
            <a:ext cx="2945448" cy="49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55" tIns="44077" rIns="88155" bIns="44077" numCol="1" anchor="t" anchorCtr="0" compatLnSpc="1">
            <a:prstTxWarp prst="textNoShape">
              <a:avLst/>
            </a:prstTxWarp>
          </a:bodyPr>
          <a:lstStyle>
            <a:lvl1pPr algn="r" eaLnBrk="1" hangingPunct="1">
              <a:defRPr kumimoji="1" sz="1200">
                <a:latin typeface="Arial" charset="0"/>
                <a:ea typeface="ＭＳ Ｐゴシック" pitchFamily="50" charset="-128"/>
              </a:defRPr>
            </a:lvl1pPr>
          </a:lstStyle>
          <a:p>
            <a:pPr>
              <a:defRPr/>
            </a:pPr>
            <a:endParaRPr lang="en-US" altLang="ja-JP" dirty="0"/>
          </a:p>
        </p:txBody>
      </p:sp>
      <p:sp>
        <p:nvSpPr>
          <p:cNvPr id="29700" name="Rectangle 4"/>
          <p:cNvSpPr>
            <a:spLocks noGrp="1" noRot="1" noChangeAspect="1" noChangeArrowheads="1" noTextEdit="1"/>
          </p:cNvSpPr>
          <p:nvPr>
            <p:ph type="sldImg" idx="2"/>
          </p:nvPr>
        </p:nvSpPr>
        <p:spPr bwMode="auto">
          <a:xfrm>
            <a:off x="2111375" y="744538"/>
            <a:ext cx="2574925"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41669" name="Rectangle 5">
            <a:extLst>
              <a:ext uri="{FF2B5EF4-FFF2-40B4-BE49-F238E27FC236}">
                <a16:creationId xmlns:a16="http://schemas.microsoft.com/office/drawing/2014/main" id="{FADA01DB-4520-44CE-8384-BEEBEC3F4467}"/>
              </a:ext>
            </a:extLst>
          </p:cNvPr>
          <p:cNvSpPr>
            <a:spLocks noGrp="1" noChangeArrowheads="1"/>
          </p:cNvSpPr>
          <p:nvPr>
            <p:ph type="body" sz="quarter" idx="3"/>
          </p:nvPr>
        </p:nvSpPr>
        <p:spPr bwMode="auto">
          <a:xfrm>
            <a:off x="678500" y="4715193"/>
            <a:ext cx="5440676" cy="4466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55" tIns="44077" rIns="88155" bIns="4407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241670" name="Rectangle 6">
            <a:extLst>
              <a:ext uri="{FF2B5EF4-FFF2-40B4-BE49-F238E27FC236}">
                <a16:creationId xmlns:a16="http://schemas.microsoft.com/office/drawing/2014/main" id="{DF3F5FC0-DA03-4BEF-83B3-4CC6F53B9C35}"/>
              </a:ext>
            </a:extLst>
          </p:cNvPr>
          <p:cNvSpPr>
            <a:spLocks noGrp="1" noChangeArrowheads="1"/>
          </p:cNvSpPr>
          <p:nvPr>
            <p:ph type="ftr" sz="quarter" idx="4"/>
          </p:nvPr>
        </p:nvSpPr>
        <p:spPr bwMode="auto">
          <a:xfrm>
            <a:off x="1" y="9428800"/>
            <a:ext cx="2947034"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55" tIns="44077" rIns="88155" bIns="44077" numCol="1" anchor="b" anchorCtr="0" compatLnSpc="1">
            <a:prstTxWarp prst="textNoShape">
              <a:avLst/>
            </a:prstTxWarp>
          </a:bodyPr>
          <a:lstStyle>
            <a:lvl1pPr eaLnBrk="1" hangingPunct="1">
              <a:defRPr kumimoji="1" sz="1200">
                <a:latin typeface="Arial" charset="0"/>
                <a:ea typeface="ＭＳ Ｐゴシック" pitchFamily="50" charset="-128"/>
              </a:defRPr>
            </a:lvl1pPr>
          </a:lstStyle>
          <a:p>
            <a:pPr>
              <a:defRPr/>
            </a:pPr>
            <a:endParaRPr lang="en-US" altLang="ja-JP" dirty="0"/>
          </a:p>
        </p:txBody>
      </p:sp>
      <p:sp>
        <p:nvSpPr>
          <p:cNvPr id="241671" name="Rectangle 7">
            <a:extLst>
              <a:ext uri="{FF2B5EF4-FFF2-40B4-BE49-F238E27FC236}">
                <a16:creationId xmlns:a16="http://schemas.microsoft.com/office/drawing/2014/main" id="{AC7A3F40-379D-424B-A5F8-2488A4F0EF89}"/>
              </a:ext>
            </a:extLst>
          </p:cNvPr>
          <p:cNvSpPr>
            <a:spLocks noGrp="1" noChangeArrowheads="1"/>
          </p:cNvSpPr>
          <p:nvPr>
            <p:ph type="sldNum" sz="quarter" idx="5"/>
          </p:nvPr>
        </p:nvSpPr>
        <p:spPr bwMode="auto">
          <a:xfrm>
            <a:off x="3850644" y="9428800"/>
            <a:ext cx="2945448" cy="496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155" tIns="44077" rIns="88155" bIns="44077" numCol="1" anchor="b" anchorCtr="0" compatLnSpc="1">
            <a:prstTxWarp prst="textNoShape">
              <a:avLst/>
            </a:prstTxWarp>
          </a:bodyPr>
          <a:lstStyle>
            <a:lvl1pPr algn="r" eaLnBrk="1" hangingPunct="1">
              <a:defRPr kumimoji="1" sz="1200"/>
            </a:lvl1pPr>
          </a:lstStyle>
          <a:p>
            <a:pPr>
              <a:defRPr/>
            </a:pPr>
            <a:fld id="{B8EEA82F-8FB4-4D7E-93E2-BF8F50DE99ED}" type="slidenum">
              <a:rPr lang="en-US" altLang="ja-JP"/>
              <a:pPr>
                <a:defRPr/>
              </a:pPr>
              <a:t>‹#›</a:t>
            </a:fld>
            <a:endParaRPr lang="en-US" altLang="ja-JP"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ea typeface="ＭＳ Ｐゴシック" panose="020B0600070205080204" pitchFamily="50" charset="-128"/>
              </a:defRPr>
            </a:lvl1pPr>
            <a:lvl2pPr marL="725994" indent="-272645">
              <a:defRPr>
                <a:solidFill>
                  <a:schemeClr val="tx1"/>
                </a:solidFill>
                <a:latin typeface="Arial" panose="020B0604020202020204" pitchFamily="34" charset="0"/>
                <a:ea typeface="ＭＳ Ｐゴシック" panose="020B0600070205080204" pitchFamily="50" charset="-128"/>
              </a:defRPr>
            </a:lvl2pPr>
            <a:lvl3pPr marL="1128621" indent="-215580">
              <a:defRPr>
                <a:solidFill>
                  <a:schemeClr val="tx1"/>
                </a:solidFill>
                <a:latin typeface="Arial" panose="020B0604020202020204" pitchFamily="34" charset="0"/>
                <a:ea typeface="ＭＳ Ｐゴシック" panose="020B0600070205080204" pitchFamily="50" charset="-128"/>
              </a:defRPr>
            </a:lvl3pPr>
            <a:lvl4pPr marL="1585141" indent="-215580">
              <a:defRPr>
                <a:solidFill>
                  <a:schemeClr val="tx1"/>
                </a:solidFill>
                <a:latin typeface="Arial" panose="020B0604020202020204" pitchFamily="34" charset="0"/>
                <a:ea typeface="ＭＳ Ｐゴシック" panose="020B0600070205080204" pitchFamily="50" charset="-128"/>
              </a:defRPr>
            </a:lvl4pPr>
            <a:lvl5pPr marL="2041662" indent="-215580">
              <a:defRPr>
                <a:solidFill>
                  <a:schemeClr val="tx1"/>
                </a:solidFill>
                <a:latin typeface="Arial" panose="020B0604020202020204" pitchFamily="34" charset="0"/>
                <a:ea typeface="ＭＳ Ｐゴシック" panose="020B0600070205080204" pitchFamily="50" charset="-128"/>
              </a:defRPr>
            </a:lvl5pPr>
            <a:lvl6pPr marL="2498182" indent="-21558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54703" indent="-21558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11223" indent="-21558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67743" indent="-21558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8D0C555E-E079-471E-955D-AD6C8044802B}" type="slidenum">
              <a:rPr lang="en-US" altLang="ja-JP" smtClean="0"/>
              <a:pPr/>
              <a:t>1</a:t>
            </a:fld>
            <a:endParaRPr lang="en-US" altLang="ja-JP" dirty="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ja-JP" altLang="ja-JP"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スライド イメージ プレースホルダー 1"/>
          <p:cNvSpPr>
            <a:spLocks noGrp="1" noRot="1" noChangeAspect="1" noChangeArrowheads="1" noTextEdit="1"/>
          </p:cNvSpPr>
          <p:nvPr>
            <p:ph type="sldImg"/>
          </p:nvPr>
        </p:nvSpPr>
        <p:spPr>
          <a:ln/>
        </p:spPr>
      </p:sp>
      <p:sp>
        <p:nvSpPr>
          <p:cNvPr id="34819" name="ノート プレースホルダー 2"/>
          <p:cNvSpPr>
            <a:spLocks noGrp="1" noChangeArrowheads="1"/>
          </p:cNvSpPr>
          <p:nvPr>
            <p:ph type="body" idx="1"/>
          </p:nvPr>
        </p:nvSpPr>
        <p:spPr>
          <a:noFill/>
        </p:spPr>
        <p:txBody>
          <a:bodyPr/>
          <a:lstStyle/>
          <a:p>
            <a:endParaRPr lang="ja-JP" altLang="en-US" dirty="0">
              <a:latin typeface="Arial" panose="020B0604020202020204" pitchFamily="34" charset="0"/>
            </a:endParaRPr>
          </a:p>
        </p:txBody>
      </p:sp>
      <p:sp>
        <p:nvSpPr>
          <p:cNvPr id="34820" name="スライド番号プレースホルダー 3"/>
          <p:cNvSpPr>
            <a:spLocks noGrp="1"/>
          </p:cNvSpPr>
          <p:nvPr>
            <p:ph type="sldNum" sz="quarter" idx="5"/>
          </p:nvPr>
        </p:nvSpPr>
        <p:spPr>
          <a:noFill/>
        </p:spPr>
        <p:txBody>
          <a:bodyPr/>
          <a:lstStyle>
            <a:lvl1pPr>
              <a:defRPr>
                <a:solidFill>
                  <a:schemeClr val="tx1"/>
                </a:solidFill>
                <a:latin typeface="Arial" panose="020B0604020202020204" pitchFamily="34" charset="0"/>
                <a:ea typeface="ＭＳ Ｐゴシック" panose="020B0600070205080204" pitchFamily="50" charset="-128"/>
              </a:defRPr>
            </a:lvl1pPr>
            <a:lvl2pPr marL="738675" indent="-277400">
              <a:defRPr>
                <a:solidFill>
                  <a:schemeClr val="tx1"/>
                </a:solidFill>
                <a:latin typeface="Arial" panose="020B0604020202020204" pitchFamily="34" charset="0"/>
                <a:ea typeface="ＭＳ Ｐゴシック" panose="020B0600070205080204" pitchFamily="50" charset="-128"/>
              </a:defRPr>
            </a:lvl2pPr>
            <a:lvl3pPr marL="1141301" indent="-220335">
              <a:defRPr>
                <a:solidFill>
                  <a:schemeClr val="tx1"/>
                </a:solidFill>
                <a:latin typeface="Arial" panose="020B0604020202020204" pitchFamily="34" charset="0"/>
                <a:ea typeface="ＭＳ Ｐゴシック" panose="020B0600070205080204" pitchFamily="50" charset="-128"/>
              </a:defRPr>
            </a:lvl3pPr>
            <a:lvl4pPr marL="1600991" indent="-220335">
              <a:defRPr>
                <a:solidFill>
                  <a:schemeClr val="tx1"/>
                </a:solidFill>
                <a:latin typeface="Arial" panose="020B0604020202020204" pitchFamily="34" charset="0"/>
                <a:ea typeface="ＭＳ Ｐゴシック" panose="020B0600070205080204" pitchFamily="50" charset="-128"/>
              </a:defRPr>
            </a:lvl4pPr>
            <a:lvl5pPr marL="2062269" indent="-220335">
              <a:defRPr>
                <a:solidFill>
                  <a:schemeClr val="tx1"/>
                </a:solidFill>
                <a:latin typeface="Arial" panose="020B0604020202020204" pitchFamily="34" charset="0"/>
                <a:ea typeface="ＭＳ Ｐゴシック" panose="020B0600070205080204" pitchFamily="50" charset="-128"/>
              </a:defRPr>
            </a:lvl5pPr>
            <a:lvl6pPr marL="2518789" indent="-22033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5309" indent="-22033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31830" indent="-22033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8350" indent="-22033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9555F90F-21E7-4B40-972E-6B3EE5F280AC}" type="slidenum">
              <a:rPr lang="en-US" altLang="ja-JP" smtClean="0"/>
              <a:pPr/>
              <a:t>2</a:t>
            </a:fld>
            <a:endParaRPr lang="en-US" altLang="ja-JP"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p:cNvSpPr>
            <a:spLocks noGrp="1" noRot="1" noChangeAspect="1" noChangeArrowheads="1" noTextEdit="1"/>
          </p:cNvSpPr>
          <p:nvPr>
            <p:ph type="sldImg"/>
          </p:nvPr>
        </p:nvSpPr>
        <p:spPr>
          <a:ln/>
        </p:spPr>
      </p:sp>
      <p:sp>
        <p:nvSpPr>
          <p:cNvPr id="36867" name="ノート プレースホルダー 2"/>
          <p:cNvSpPr>
            <a:spLocks noGrp="1" noChangeArrowheads="1"/>
          </p:cNvSpPr>
          <p:nvPr>
            <p:ph type="body" idx="1"/>
          </p:nvPr>
        </p:nvSpPr>
        <p:spPr>
          <a:noFill/>
        </p:spPr>
        <p:txBody>
          <a:bodyPr/>
          <a:lstStyle/>
          <a:p>
            <a:endParaRPr lang="ja-JP" altLang="en-US" dirty="0">
              <a:latin typeface="Arial" panose="020B0604020202020204" pitchFamily="34" charset="0"/>
            </a:endParaRPr>
          </a:p>
        </p:txBody>
      </p:sp>
      <p:sp>
        <p:nvSpPr>
          <p:cNvPr id="36868" name="スライド番号プレースホルダー 3"/>
          <p:cNvSpPr>
            <a:spLocks noGrp="1"/>
          </p:cNvSpPr>
          <p:nvPr>
            <p:ph type="sldNum" sz="quarter" idx="5"/>
          </p:nvPr>
        </p:nvSpPr>
        <p:spPr>
          <a:noFill/>
        </p:spPr>
        <p:txBody>
          <a:bodyPr/>
          <a:lstStyle>
            <a:lvl1pPr>
              <a:defRPr>
                <a:solidFill>
                  <a:schemeClr val="tx1"/>
                </a:solidFill>
                <a:latin typeface="Arial" panose="020B0604020202020204" pitchFamily="34" charset="0"/>
                <a:ea typeface="ＭＳ Ｐゴシック" panose="020B0600070205080204" pitchFamily="50" charset="-128"/>
              </a:defRPr>
            </a:lvl1pPr>
            <a:lvl2pPr marL="738675" indent="-277400">
              <a:defRPr>
                <a:solidFill>
                  <a:schemeClr val="tx1"/>
                </a:solidFill>
                <a:latin typeface="Arial" panose="020B0604020202020204" pitchFamily="34" charset="0"/>
                <a:ea typeface="ＭＳ Ｐゴシック" panose="020B0600070205080204" pitchFamily="50" charset="-128"/>
              </a:defRPr>
            </a:lvl2pPr>
            <a:lvl3pPr marL="1141301" indent="-220335">
              <a:defRPr>
                <a:solidFill>
                  <a:schemeClr val="tx1"/>
                </a:solidFill>
                <a:latin typeface="Arial" panose="020B0604020202020204" pitchFamily="34" charset="0"/>
                <a:ea typeface="ＭＳ Ｐゴシック" panose="020B0600070205080204" pitchFamily="50" charset="-128"/>
              </a:defRPr>
            </a:lvl3pPr>
            <a:lvl4pPr marL="1600991" indent="-220335">
              <a:defRPr>
                <a:solidFill>
                  <a:schemeClr val="tx1"/>
                </a:solidFill>
                <a:latin typeface="Arial" panose="020B0604020202020204" pitchFamily="34" charset="0"/>
                <a:ea typeface="ＭＳ Ｐゴシック" panose="020B0600070205080204" pitchFamily="50" charset="-128"/>
              </a:defRPr>
            </a:lvl4pPr>
            <a:lvl5pPr marL="2062269" indent="-220335">
              <a:defRPr>
                <a:solidFill>
                  <a:schemeClr val="tx1"/>
                </a:solidFill>
                <a:latin typeface="Arial" panose="020B0604020202020204" pitchFamily="34" charset="0"/>
                <a:ea typeface="ＭＳ Ｐゴシック" panose="020B0600070205080204" pitchFamily="50" charset="-128"/>
              </a:defRPr>
            </a:lvl5pPr>
            <a:lvl6pPr marL="2518789" indent="-22033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6pPr>
            <a:lvl7pPr marL="2975309" indent="-22033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7pPr>
            <a:lvl8pPr marL="3431830" indent="-22033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8pPr>
            <a:lvl9pPr marL="3888350" indent="-22033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50" charset="-128"/>
              </a:defRPr>
            </a:lvl9pPr>
          </a:lstStyle>
          <a:p>
            <a:fld id="{E9DB11D6-F7A8-477B-8887-8A1A0CDBA87C}" type="slidenum">
              <a:rPr lang="en-US" altLang="ja-JP" smtClean="0"/>
              <a:pPr/>
              <a:t>3</a:t>
            </a:fld>
            <a:endParaRPr lang="en-US" altLang="ja-JP"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a:defRPr/>
            </a:pPr>
            <a:endParaRPr lang="en-US" altLang="ja-JP" dirty="0"/>
          </a:p>
        </p:txBody>
      </p:sp>
      <p:sp>
        <p:nvSpPr>
          <p:cNvPr id="5" name="Footer Placeholder 4"/>
          <p:cNvSpPr>
            <a:spLocks noGrp="1"/>
          </p:cNvSpPr>
          <p:nvPr>
            <p:ph type="ftr" sz="quarter" idx="11"/>
          </p:nvPr>
        </p:nvSpPr>
        <p:spPr/>
        <p:txBody>
          <a:bodyPr/>
          <a:lstStyle/>
          <a:p>
            <a:pPr>
              <a:defRPr/>
            </a:pPr>
            <a:endParaRPr lang="en-US" altLang="ja-JP" dirty="0"/>
          </a:p>
        </p:txBody>
      </p:sp>
      <p:sp>
        <p:nvSpPr>
          <p:cNvPr id="6" name="Slide Number Placeholder 5"/>
          <p:cNvSpPr>
            <a:spLocks noGrp="1"/>
          </p:cNvSpPr>
          <p:nvPr>
            <p:ph type="sldNum" sz="quarter" idx="12"/>
          </p:nvPr>
        </p:nvSpPr>
        <p:spPr/>
        <p:txBody>
          <a:bodyPr/>
          <a:lstStyle/>
          <a:p>
            <a:pPr>
              <a:defRPr/>
            </a:pPr>
            <a:fld id="{FA426F45-94D3-4DD3-ACC7-AB26F3BB7E47}" type="slidenum">
              <a:rPr lang="en-US" altLang="ja-JP" smtClean="0"/>
              <a:pPr>
                <a:defRPr/>
              </a:pPr>
              <a:t>‹#›</a:t>
            </a:fld>
            <a:endParaRPr lang="en-US" altLang="ja-JP" dirty="0"/>
          </a:p>
        </p:txBody>
      </p:sp>
    </p:spTree>
    <p:extLst>
      <p:ext uri="{BB962C8B-B14F-4D97-AF65-F5344CB8AC3E}">
        <p14:creationId xmlns:p14="http://schemas.microsoft.com/office/powerpoint/2010/main" val="172568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dirty="0"/>
          </a:p>
        </p:txBody>
      </p:sp>
      <p:sp>
        <p:nvSpPr>
          <p:cNvPr id="5" name="Footer Placeholder 4"/>
          <p:cNvSpPr>
            <a:spLocks noGrp="1"/>
          </p:cNvSpPr>
          <p:nvPr>
            <p:ph type="ftr" sz="quarter" idx="11"/>
          </p:nvPr>
        </p:nvSpPr>
        <p:spPr/>
        <p:txBody>
          <a:bodyPr/>
          <a:lstStyle/>
          <a:p>
            <a:pPr>
              <a:defRPr/>
            </a:pPr>
            <a:endParaRPr lang="en-US" altLang="ja-JP" dirty="0"/>
          </a:p>
        </p:txBody>
      </p:sp>
      <p:sp>
        <p:nvSpPr>
          <p:cNvPr id="6" name="Slide Number Placeholder 5"/>
          <p:cNvSpPr>
            <a:spLocks noGrp="1"/>
          </p:cNvSpPr>
          <p:nvPr>
            <p:ph type="sldNum" sz="quarter" idx="12"/>
          </p:nvPr>
        </p:nvSpPr>
        <p:spPr/>
        <p:txBody>
          <a:bodyPr/>
          <a:lstStyle/>
          <a:p>
            <a:pPr>
              <a:defRPr/>
            </a:pPr>
            <a:fld id="{07198DF4-9DDA-41F6-A793-DB2C4653D8FB}" type="slidenum">
              <a:rPr lang="en-US" altLang="ja-JP" smtClean="0"/>
              <a:pPr>
                <a:defRPr/>
              </a:pPr>
              <a:t>‹#›</a:t>
            </a:fld>
            <a:endParaRPr lang="en-US" altLang="ja-JP" dirty="0"/>
          </a:p>
        </p:txBody>
      </p:sp>
    </p:spTree>
    <p:extLst>
      <p:ext uri="{BB962C8B-B14F-4D97-AF65-F5344CB8AC3E}">
        <p14:creationId xmlns:p14="http://schemas.microsoft.com/office/powerpoint/2010/main" val="613854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dirty="0"/>
          </a:p>
        </p:txBody>
      </p:sp>
      <p:sp>
        <p:nvSpPr>
          <p:cNvPr id="5" name="Footer Placeholder 4"/>
          <p:cNvSpPr>
            <a:spLocks noGrp="1"/>
          </p:cNvSpPr>
          <p:nvPr>
            <p:ph type="ftr" sz="quarter" idx="11"/>
          </p:nvPr>
        </p:nvSpPr>
        <p:spPr/>
        <p:txBody>
          <a:bodyPr/>
          <a:lstStyle/>
          <a:p>
            <a:pPr>
              <a:defRPr/>
            </a:pPr>
            <a:endParaRPr lang="en-US" altLang="ja-JP" dirty="0"/>
          </a:p>
        </p:txBody>
      </p:sp>
      <p:sp>
        <p:nvSpPr>
          <p:cNvPr id="6" name="Slide Number Placeholder 5"/>
          <p:cNvSpPr>
            <a:spLocks noGrp="1"/>
          </p:cNvSpPr>
          <p:nvPr>
            <p:ph type="sldNum" sz="quarter" idx="12"/>
          </p:nvPr>
        </p:nvSpPr>
        <p:spPr/>
        <p:txBody>
          <a:bodyPr/>
          <a:lstStyle/>
          <a:p>
            <a:pPr>
              <a:defRPr/>
            </a:pPr>
            <a:fld id="{07198DF4-9DDA-41F6-A793-DB2C4653D8FB}" type="slidenum">
              <a:rPr lang="en-US" altLang="ja-JP" smtClean="0"/>
              <a:pPr>
                <a:defRPr/>
              </a:pPr>
              <a:t>‹#›</a:t>
            </a:fld>
            <a:endParaRPr lang="en-US" altLang="ja-JP" dirty="0"/>
          </a:p>
        </p:txBody>
      </p:sp>
    </p:spTree>
    <p:extLst>
      <p:ext uri="{BB962C8B-B14F-4D97-AF65-F5344CB8AC3E}">
        <p14:creationId xmlns:p14="http://schemas.microsoft.com/office/powerpoint/2010/main" val="1532304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342900" y="396875"/>
            <a:ext cx="6172200" cy="845185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Rectangle 4">
            <a:extLst>
              <a:ext uri="{FF2B5EF4-FFF2-40B4-BE49-F238E27FC236}">
                <a16:creationId xmlns:a16="http://schemas.microsoft.com/office/drawing/2014/main" id="{482E1F24-4351-473E-A212-00FAEE445D81}"/>
              </a:ext>
            </a:extLst>
          </p:cNvPr>
          <p:cNvSpPr>
            <a:spLocks noGrp="1" noChangeArrowheads="1"/>
          </p:cNvSpPr>
          <p:nvPr>
            <p:ph type="dt" sz="half" idx="10"/>
          </p:nvPr>
        </p:nvSpPr>
        <p:spPr/>
        <p:txBody>
          <a:bodyPr/>
          <a:lstStyle>
            <a:lvl1pPr eaLnBrk="0" hangingPunct="0">
              <a:defRPr kumimoji="0"/>
            </a:lvl1pPr>
          </a:lstStyle>
          <a:p>
            <a:pPr>
              <a:defRPr/>
            </a:pPr>
            <a:endParaRPr lang="en-US" altLang="ja-JP" dirty="0"/>
          </a:p>
        </p:txBody>
      </p:sp>
      <p:sp>
        <p:nvSpPr>
          <p:cNvPr id="4" name="Rectangle 5">
            <a:extLst>
              <a:ext uri="{FF2B5EF4-FFF2-40B4-BE49-F238E27FC236}">
                <a16:creationId xmlns:a16="http://schemas.microsoft.com/office/drawing/2014/main" id="{50D12D05-2EC6-4F90-AAD8-CCBC768A9253}"/>
              </a:ext>
            </a:extLst>
          </p:cNvPr>
          <p:cNvSpPr>
            <a:spLocks noGrp="1" noChangeArrowheads="1"/>
          </p:cNvSpPr>
          <p:nvPr>
            <p:ph type="ftr" sz="quarter" idx="11"/>
          </p:nvPr>
        </p:nvSpPr>
        <p:spPr/>
        <p:txBody>
          <a:bodyPr/>
          <a:lstStyle>
            <a:lvl1pPr eaLnBrk="0" hangingPunct="0">
              <a:defRPr kumimoji="0"/>
            </a:lvl1pPr>
          </a:lstStyle>
          <a:p>
            <a:pPr>
              <a:defRPr/>
            </a:pPr>
            <a:endParaRPr lang="en-US" altLang="ja-JP" dirty="0"/>
          </a:p>
        </p:txBody>
      </p:sp>
      <p:sp>
        <p:nvSpPr>
          <p:cNvPr id="5" name="Rectangle 6">
            <a:extLst>
              <a:ext uri="{FF2B5EF4-FFF2-40B4-BE49-F238E27FC236}">
                <a16:creationId xmlns:a16="http://schemas.microsoft.com/office/drawing/2014/main" id="{CCFB5AD1-75A6-49AC-BA6A-385AECE83C9F}"/>
              </a:ext>
            </a:extLst>
          </p:cNvPr>
          <p:cNvSpPr>
            <a:spLocks noGrp="1" noChangeArrowheads="1"/>
          </p:cNvSpPr>
          <p:nvPr>
            <p:ph type="sldNum" sz="quarter" idx="12"/>
          </p:nvPr>
        </p:nvSpPr>
        <p:spPr/>
        <p:txBody>
          <a:bodyPr/>
          <a:lstStyle>
            <a:lvl1pPr eaLnBrk="0" hangingPunct="0">
              <a:defRPr kumimoji="0"/>
            </a:lvl1pPr>
          </a:lstStyle>
          <a:p>
            <a:pPr>
              <a:defRPr/>
            </a:pPr>
            <a:fld id="{99AB8594-205D-4295-ADC2-C69E19A5291F}" type="slidenum">
              <a:rPr lang="en-US" altLang="ja-JP"/>
              <a:pPr>
                <a:defRPr/>
              </a:pPr>
              <a:t>‹#›</a:t>
            </a:fld>
            <a:endParaRPr lang="en-US" altLang="ja-JP" dirty="0"/>
          </a:p>
        </p:txBody>
      </p:sp>
    </p:spTree>
    <p:extLst>
      <p:ext uri="{BB962C8B-B14F-4D97-AF65-F5344CB8AC3E}">
        <p14:creationId xmlns:p14="http://schemas.microsoft.com/office/powerpoint/2010/main" val="3856955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a:defRPr/>
            </a:pPr>
            <a:endParaRPr lang="en-US" altLang="ja-JP" dirty="0"/>
          </a:p>
        </p:txBody>
      </p:sp>
      <p:sp>
        <p:nvSpPr>
          <p:cNvPr id="5" name="Footer Placeholder 4"/>
          <p:cNvSpPr>
            <a:spLocks noGrp="1"/>
          </p:cNvSpPr>
          <p:nvPr>
            <p:ph type="ftr" sz="quarter" idx="11"/>
          </p:nvPr>
        </p:nvSpPr>
        <p:spPr/>
        <p:txBody>
          <a:bodyPr/>
          <a:lstStyle/>
          <a:p>
            <a:pPr>
              <a:defRPr/>
            </a:pPr>
            <a:endParaRPr lang="en-US" altLang="ja-JP" dirty="0"/>
          </a:p>
        </p:txBody>
      </p:sp>
      <p:sp>
        <p:nvSpPr>
          <p:cNvPr id="6" name="Slide Number Placeholder 5"/>
          <p:cNvSpPr>
            <a:spLocks noGrp="1"/>
          </p:cNvSpPr>
          <p:nvPr>
            <p:ph type="sldNum" sz="quarter" idx="12"/>
          </p:nvPr>
        </p:nvSpPr>
        <p:spPr/>
        <p:txBody>
          <a:bodyPr/>
          <a:lstStyle/>
          <a:p>
            <a:pPr>
              <a:defRPr/>
            </a:pPr>
            <a:fld id="{07198DF4-9DDA-41F6-A793-DB2C4653D8FB}" type="slidenum">
              <a:rPr lang="en-US" altLang="ja-JP" smtClean="0"/>
              <a:pPr>
                <a:defRPr/>
              </a:pPr>
              <a:t>‹#›</a:t>
            </a:fld>
            <a:endParaRPr lang="en-US" altLang="ja-JP" dirty="0"/>
          </a:p>
        </p:txBody>
      </p:sp>
    </p:spTree>
    <p:extLst>
      <p:ext uri="{BB962C8B-B14F-4D97-AF65-F5344CB8AC3E}">
        <p14:creationId xmlns:p14="http://schemas.microsoft.com/office/powerpoint/2010/main" val="1474645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a:defRPr/>
            </a:pPr>
            <a:endParaRPr lang="en-US" altLang="ja-JP" dirty="0"/>
          </a:p>
        </p:txBody>
      </p:sp>
      <p:sp>
        <p:nvSpPr>
          <p:cNvPr id="5" name="Footer Placeholder 4"/>
          <p:cNvSpPr>
            <a:spLocks noGrp="1"/>
          </p:cNvSpPr>
          <p:nvPr>
            <p:ph type="ftr" sz="quarter" idx="11"/>
          </p:nvPr>
        </p:nvSpPr>
        <p:spPr/>
        <p:txBody>
          <a:bodyPr/>
          <a:lstStyle/>
          <a:p>
            <a:pPr>
              <a:defRPr/>
            </a:pPr>
            <a:endParaRPr lang="en-US" altLang="ja-JP" dirty="0"/>
          </a:p>
        </p:txBody>
      </p:sp>
      <p:sp>
        <p:nvSpPr>
          <p:cNvPr id="6" name="Slide Number Placeholder 5"/>
          <p:cNvSpPr>
            <a:spLocks noGrp="1"/>
          </p:cNvSpPr>
          <p:nvPr>
            <p:ph type="sldNum" sz="quarter" idx="12"/>
          </p:nvPr>
        </p:nvSpPr>
        <p:spPr/>
        <p:txBody>
          <a:bodyPr/>
          <a:lstStyle/>
          <a:p>
            <a:pPr>
              <a:defRPr/>
            </a:pPr>
            <a:fld id="{BE06E836-A59D-4802-ABFB-5A2BB2F06EEB}" type="slidenum">
              <a:rPr lang="en-US" altLang="ja-JP" smtClean="0"/>
              <a:pPr>
                <a:defRPr/>
              </a:pPr>
              <a:t>‹#›</a:t>
            </a:fld>
            <a:endParaRPr lang="en-US" altLang="ja-JP" dirty="0"/>
          </a:p>
        </p:txBody>
      </p:sp>
    </p:spTree>
    <p:extLst>
      <p:ext uri="{BB962C8B-B14F-4D97-AF65-F5344CB8AC3E}">
        <p14:creationId xmlns:p14="http://schemas.microsoft.com/office/powerpoint/2010/main" val="1784037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a:defRPr/>
            </a:pPr>
            <a:endParaRPr lang="en-US" altLang="ja-JP" dirty="0"/>
          </a:p>
        </p:txBody>
      </p:sp>
      <p:sp>
        <p:nvSpPr>
          <p:cNvPr id="6" name="Footer Placeholder 5"/>
          <p:cNvSpPr>
            <a:spLocks noGrp="1"/>
          </p:cNvSpPr>
          <p:nvPr>
            <p:ph type="ftr" sz="quarter" idx="11"/>
          </p:nvPr>
        </p:nvSpPr>
        <p:spPr/>
        <p:txBody>
          <a:bodyPr/>
          <a:lstStyle/>
          <a:p>
            <a:pPr>
              <a:defRPr/>
            </a:pPr>
            <a:endParaRPr lang="en-US" altLang="ja-JP" dirty="0"/>
          </a:p>
        </p:txBody>
      </p:sp>
      <p:sp>
        <p:nvSpPr>
          <p:cNvPr id="7" name="Slide Number Placeholder 6"/>
          <p:cNvSpPr>
            <a:spLocks noGrp="1"/>
          </p:cNvSpPr>
          <p:nvPr>
            <p:ph type="sldNum" sz="quarter" idx="12"/>
          </p:nvPr>
        </p:nvSpPr>
        <p:spPr/>
        <p:txBody>
          <a:bodyPr/>
          <a:lstStyle/>
          <a:p>
            <a:pPr>
              <a:defRPr/>
            </a:pPr>
            <a:fld id="{07198DF4-9DDA-41F6-A793-DB2C4653D8FB}" type="slidenum">
              <a:rPr lang="en-US" altLang="ja-JP" smtClean="0"/>
              <a:pPr>
                <a:defRPr/>
              </a:pPr>
              <a:t>‹#›</a:t>
            </a:fld>
            <a:endParaRPr lang="en-US" altLang="ja-JP" dirty="0"/>
          </a:p>
        </p:txBody>
      </p:sp>
    </p:spTree>
    <p:extLst>
      <p:ext uri="{BB962C8B-B14F-4D97-AF65-F5344CB8AC3E}">
        <p14:creationId xmlns:p14="http://schemas.microsoft.com/office/powerpoint/2010/main" val="924384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a:defRPr/>
            </a:pPr>
            <a:endParaRPr lang="en-US" altLang="ja-JP" dirty="0"/>
          </a:p>
        </p:txBody>
      </p:sp>
      <p:sp>
        <p:nvSpPr>
          <p:cNvPr id="8" name="Footer Placeholder 7"/>
          <p:cNvSpPr>
            <a:spLocks noGrp="1"/>
          </p:cNvSpPr>
          <p:nvPr>
            <p:ph type="ftr" sz="quarter" idx="11"/>
          </p:nvPr>
        </p:nvSpPr>
        <p:spPr/>
        <p:txBody>
          <a:bodyPr/>
          <a:lstStyle/>
          <a:p>
            <a:pPr>
              <a:defRPr/>
            </a:pPr>
            <a:endParaRPr lang="en-US" altLang="ja-JP" dirty="0"/>
          </a:p>
        </p:txBody>
      </p:sp>
      <p:sp>
        <p:nvSpPr>
          <p:cNvPr id="9" name="Slide Number Placeholder 8"/>
          <p:cNvSpPr>
            <a:spLocks noGrp="1"/>
          </p:cNvSpPr>
          <p:nvPr>
            <p:ph type="sldNum" sz="quarter" idx="12"/>
          </p:nvPr>
        </p:nvSpPr>
        <p:spPr/>
        <p:txBody>
          <a:bodyPr/>
          <a:lstStyle/>
          <a:p>
            <a:pPr>
              <a:defRPr/>
            </a:pPr>
            <a:fld id="{07198DF4-9DDA-41F6-A793-DB2C4653D8FB}" type="slidenum">
              <a:rPr lang="en-US" altLang="ja-JP" smtClean="0"/>
              <a:pPr>
                <a:defRPr/>
              </a:pPr>
              <a:t>‹#›</a:t>
            </a:fld>
            <a:endParaRPr lang="en-US" altLang="ja-JP" dirty="0"/>
          </a:p>
        </p:txBody>
      </p:sp>
    </p:spTree>
    <p:extLst>
      <p:ext uri="{BB962C8B-B14F-4D97-AF65-F5344CB8AC3E}">
        <p14:creationId xmlns:p14="http://schemas.microsoft.com/office/powerpoint/2010/main" val="1748862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a:defRPr/>
            </a:pPr>
            <a:endParaRPr lang="en-US" altLang="ja-JP" dirty="0"/>
          </a:p>
        </p:txBody>
      </p:sp>
      <p:sp>
        <p:nvSpPr>
          <p:cNvPr id="4" name="Footer Placeholder 3"/>
          <p:cNvSpPr>
            <a:spLocks noGrp="1"/>
          </p:cNvSpPr>
          <p:nvPr>
            <p:ph type="ftr" sz="quarter" idx="11"/>
          </p:nvPr>
        </p:nvSpPr>
        <p:spPr/>
        <p:txBody>
          <a:bodyPr/>
          <a:lstStyle/>
          <a:p>
            <a:pPr>
              <a:defRPr/>
            </a:pPr>
            <a:endParaRPr lang="en-US" altLang="ja-JP" dirty="0"/>
          </a:p>
        </p:txBody>
      </p:sp>
      <p:sp>
        <p:nvSpPr>
          <p:cNvPr id="5" name="Slide Number Placeholder 4"/>
          <p:cNvSpPr>
            <a:spLocks noGrp="1"/>
          </p:cNvSpPr>
          <p:nvPr>
            <p:ph type="sldNum" sz="quarter" idx="12"/>
          </p:nvPr>
        </p:nvSpPr>
        <p:spPr/>
        <p:txBody>
          <a:bodyPr/>
          <a:lstStyle/>
          <a:p>
            <a:pPr>
              <a:defRPr/>
            </a:pPr>
            <a:fld id="{D559F5C4-18D8-4296-89C7-5B4618D990B2}" type="slidenum">
              <a:rPr lang="en-US" altLang="ja-JP" smtClean="0"/>
              <a:pPr>
                <a:defRPr/>
              </a:pPr>
              <a:t>‹#›</a:t>
            </a:fld>
            <a:endParaRPr lang="en-US" altLang="ja-JP" dirty="0"/>
          </a:p>
        </p:txBody>
      </p:sp>
    </p:spTree>
    <p:extLst>
      <p:ext uri="{BB962C8B-B14F-4D97-AF65-F5344CB8AC3E}">
        <p14:creationId xmlns:p14="http://schemas.microsoft.com/office/powerpoint/2010/main" val="4249938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ja-JP" dirty="0"/>
          </a:p>
        </p:txBody>
      </p:sp>
      <p:sp>
        <p:nvSpPr>
          <p:cNvPr id="3" name="Footer Placeholder 2"/>
          <p:cNvSpPr>
            <a:spLocks noGrp="1"/>
          </p:cNvSpPr>
          <p:nvPr>
            <p:ph type="ftr" sz="quarter" idx="11"/>
          </p:nvPr>
        </p:nvSpPr>
        <p:spPr/>
        <p:txBody>
          <a:bodyPr/>
          <a:lstStyle/>
          <a:p>
            <a:pPr>
              <a:defRPr/>
            </a:pPr>
            <a:endParaRPr lang="en-US" altLang="ja-JP" dirty="0"/>
          </a:p>
        </p:txBody>
      </p:sp>
      <p:sp>
        <p:nvSpPr>
          <p:cNvPr id="4" name="Slide Number Placeholder 3"/>
          <p:cNvSpPr>
            <a:spLocks noGrp="1"/>
          </p:cNvSpPr>
          <p:nvPr>
            <p:ph type="sldNum" sz="quarter" idx="12"/>
          </p:nvPr>
        </p:nvSpPr>
        <p:spPr/>
        <p:txBody>
          <a:bodyPr/>
          <a:lstStyle/>
          <a:p>
            <a:pPr>
              <a:defRPr/>
            </a:pPr>
            <a:fld id="{36565D1D-AB38-440E-AB3D-0B06C5EDA150}" type="slidenum">
              <a:rPr lang="en-US" altLang="ja-JP" smtClean="0"/>
              <a:pPr>
                <a:defRPr/>
              </a:pPr>
              <a:t>‹#›</a:t>
            </a:fld>
            <a:endParaRPr lang="en-US" altLang="ja-JP" dirty="0"/>
          </a:p>
        </p:txBody>
      </p:sp>
    </p:spTree>
    <p:extLst>
      <p:ext uri="{BB962C8B-B14F-4D97-AF65-F5344CB8AC3E}">
        <p14:creationId xmlns:p14="http://schemas.microsoft.com/office/powerpoint/2010/main" val="267538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endParaRPr lang="en-US" altLang="ja-JP" dirty="0"/>
          </a:p>
        </p:txBody>
      </p:sp>
      <p:sp>
        <p:nvSpPr>
          <p:cNvPr id="6" name="Footer Placeholder 5"/>
          <p:cNvSpPr>
            <a:spLocks noGrp="1"/>
          </p:cNvSpPr>
          <p:nvPr>
            <p:ph type="ftr" sz="quarter" idx="11"/>
          </p:nvPr>
        </p:nvSpPr>
        <p:spPr/>
        <p:txBody>
          <a:bodyPr/>
          <a:lstStyle/>
          <a:p>
            <a:pPr>
              <a:defRPr/>
            </a:pPr>
            <a:endParaRPr lang="en-US" altLang="ja-JP" dirty="0"/>
          </a:p>
        </p:txBody>
      </p:sp>
      <p:sp>
        <p:nvSpPr>
          <p:cNvPr id="7" name="Slide Number Placeholder 6"/>
          <p:cNvSpPr>
            <a:spLocks noGrp="1"/>
          </p:cNvSpPr>
          <p:nvPr>
            <p:ph type="sldNum" sz="quarter" idx="12"/>
          </p:nvPr>
        </p:nvSpPr>
        <p:spPr/>
        <p:txBody>
          <a:bodyPr/>
          <a:lstStyle/>
          <a:p>
            <a:pPr>
              <a:defRPr/>
            </a:pPr>
            <a:fld id="{07198DF4-9DDA-41F6-A793-DB2C4653D8FB}" type="slidenum">
              <a:rPr lang="en-US" altLang="ja-JP" smtClean="0"/>
              <a:pPr>
                <a:defRPr/>
              </a:pPr>
              <a:t>‹#›</a:t>
            </a:fld>
            <a:endParaRPr lang="en-US" altLang="ja-JP" dirty="0"/>
          </a:p>
        </p:txBody>
      </p:sp>
    </p:spTree>
    <p:extLst>
      <p:ext uri="{BB962C8B-B14F-4D97-AF65-F5344CB8AC3E}">
        <p14:creationId xmlns:p14="http://schemas.microsoft.com/office/powerpoint/2010/main" val="3474601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a:defRPr/>
            </a:pPr>
            <a:endParaRPr lang="en-US" altLang="ja-JP"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defRPr/>
            </a:pPr>
            <a:fld id="{07198DF4-9DDA-41F6-A793-DB2C4653D8FB}" type="slidenum">
              <a:rPr lang="en-US" altLang="ja-JP" smtClean="0"/>
              <a:pPr>
                <a:defRPr/>
              </a:pPr>
              <a:t>‹#›</a:t>
            </a:fld>
            <a:endParaRPr lang="en-US" altLang="ja-JP" dirty="0"/>
          </a:p>
        </p:txBody>
      </p:sp>
    </p:spTree>
    <p:extLst>
      <p:ext uri="{BB962C8B-B14F-4D97-AF65-F5344CB8AC3E}">
        <p14:creationId xmlns:p14="http://schemas.microsoft.com/office/powerpoint/2010/main" val="3956856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ja-JP"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ja-JP"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7198DF4-9DDA-41F6-A793-DB2C4653D8FB}" type="slidenum">
              <a:rPr lang="en-US" altLang="ja-JP" smtClean="0"/>
              <a:pPr>
                <a:defRPr/>
              </a:pPr>
              <a:t>‹#›</a:t>
            </a:fld>
            <a:endParaRPr lang="en-US" altLang="ja-JP" dirty="0"/>
          </a:p>
        </p:txBody>
      </p:sp>
    </p:spTree>
    <p:extLst>
      <p:ext uri="{BB962C8B-B14F-4D97-AF65-F5344CB8AC3E}">
        <p14:creationId xmlns:p14="http://schemas.microsoft.com/office/powerpoint/2010/main" val="3696642636"/>
      </p:ext>
    </p:extLst>
  </p:cSld>
  <p:clrMap bg1="lt1" tx1="dk1" bg2="lt2" tx2="dk2" accent1="accent1" accent2="accent2" accent3="accent3" accent4="accent4" accent5="accent5" accent6="accent6" hlink="hlink" folHlink="folHlink"/>
  <p:sldLayoutIdLst>
    <p:sldLayoutId id="2147490141" r:id="rId1"/>
    <p:sldLayoutId id="2147490142" r:id="rId2"/>
    <p:sldLayoutId id="2147490143" r:id="rId3"/>
    <p:sldLayoutId id="2147490144" r:id="rId4"/>
    <p:sldLayoutId id="2147490145" r:id="rId5"/>
    <p:sldLayoutId id="2147490146" r:id="rId6"/>
    <p:sldLayoutId id="2147490147" r:id="rId7"/>
    <p:sldLayoutId id="2147490148" r:id="rId8"/>
    <p:sldLayoutId id="2147490149" r:id="rId9"/>
    <p:sldLayoutId id="2147490150" r:id="rId10"/>
    <p:sldLayoutId id="2147490151" r:id="rId11"/>
    <p:sldLayoutId id="2147490152" r:id="rId12"/>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81000">
              <a:schemeClr val="bg1"/>
            </a:gs>
            <a:gs pos="90000">
              <a:srgbClr val="CCFF99"/>
            </a:gs>
            <a:gs pos="100000">
              <a:srgbClr val="00CC00"/>
            </a:gs>
          </a:gsLst>
          <a:lin ang="5400000" scaled="0"/>
        </a:gradFill>
        <a:effectLst/>
      </p:bgPr>
    </p:bg>
    <p:spTree>
      <p:nvGrpSpPr>
        <p:cNvPr id="1" name=""/>
        <p:cNvGrpSpPr/>
        <p:nvPr/>
      </p:nvGrpSpPr>
      <p:grpSpPr>
        <a:xfrm>
          <a:off x="0" y="0"/>
          <a:ext cx="0" cy="0"/>
          <a:chOff x="0" y="0"/>
          <a:chExt cx="0" cy="0"/>
        </a:xfrm>
      </p:grpSpPr>
      <p:sp>
        <p:nvSpPr>
          <p:cNvPr id="10" name="六角形 9">
            <a:extLst>
              <a:ext uri="{FF2B5EF4-FFF2-40B4-BE49-F238E27FC236}">
                <a16:creationId xmlns:a16="http://schemas.microsoft.com/office/drawing/2014/main" id="{A12A0338-8253-E606-1DE4-04034907608E}"/>
              </a:ext>
            </a:extLst>
          </p:cNvPr>
          <p:cNvSpPr/>
          <p:nvPr/>
        </p:nvSpPr>
        <p:spPr>
          <a:xfrm rot="5400000">
            <a:off x="127913" y="306310"/>
            <a:ext cx="1131321" cy="1038467"/>
          </a:xfrm>
          <a:prstGeom prst="hexagon">
            <a:avLst/>
          </a:prstGeom>
          <a:noFill/>
          <a:ln w="38100">
            <a:solidFill>
              <a:srgbClr val="00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六角形 12">
            <a:extLst>
              <a:ext uri="{FF2B5EF4-FFF2-40B4-BE49-F238E27FC236}">
                <a16:creationId xmlns:a16="http://schemas.microsoft.com/office/drawing/2014/main" id="{80C182FE-B42E-2ACB-DB28-45666BE49A34}"/>
              </a:ext>
            </a:extLst>
          </p:cNvPr>
          <p:cNvSpPr/>
          <p:nvPr/>
        </p:nvSpPr>
        <p:spPr>
          <a:xfrm rot="5400000">
            <a:off x="388832" y="910480"/>
            <a:ext cx="1131320" cy="1038467"/>
          </a:xfrm>
          <a:prstGeom prst="hexagon">
            <a:avLst/>
          </a:prstGeom>
          <a:noFill/>
          <a:ln w="38100">
            <a:solidFill>
              <a:srgbClr val="99FF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31746" name="Object 2"/>
          <p:cNvGraphicFramePr>
            <a:graphicFrameLocks noChangeAspect="1"/>
          </p:cNvGraphicFramePr>
          <p:nvPr>
            <p:extLst>
              <p:ext uri="{D42A27DB-BD31-4B8C-83A1-F6EECF244321}">
                <p14:modId xmlns:p14="http://schemas.microsoft.com/office/powerpoint/2010/main" val="1569417924"/>
              </p:ext>
            </p:extLst>
          </p:nvPr>
        </p:nvGraphicFramePr>
        <p:xfrm>
          <a:off x="1744492" y="3065449"/>
          <a:ext cx="3365038" cy="5133261"/>
        </p:xfrm>
        <a:graphic>
          <a:graphicData uri="http://schemas.openxmlformats.org/presentationml/2006/ole">
            <mc:AlternateContent xmlns:mc="http://schemas.openxmlformats.org/markup-compatibility/2006">
              <mc:Choice xmlns:v="urn:schemas-microsoft-com:vml" Requires="v">
                <p:oleObj name="Photo Editor 写真" r:id="rId3" imgW="4571429" imgH="6973273" progId="MSPhotoEd.3">
                  <p:embed/>
                </p:oleObj>
              </mc:Choice>
              <mc:Fallback>
                <p:oleObj name="Photo Editor 写真" r:id="rId3" imgW="4571429" imgH="6973273" progId="MSPhotoEd.3">
                  <p:embed/>
                  <p:pic>
                    <p:nvPicPr>
                      <p:cNvPr id="0" name="Object 2"/>
                      <p:cNvPicPr>
                        <a:picLocks noChangeAspect="1" noChangeArrowheads="1"/>
                      </p:cNvPicPr>
                      <p:nvPr/>
                    </p:nvPicPr>
                    <p:blipFill>
                      <a:blip r:embed="rId4">
                        <a:alphaModFix amt="59000"/>
                        <a:extLst>
                          <a:ext uri="{28A0092B-C50C-407E-A947-70E740481C1C}">
                            <a14:useLocalDpi xmlns:a14="http://schemas.microsoft.com/office/drawing/2010/main" val="0"/>
                          </a:ext>
                        </a:extLst>
                      </a:blip>
                      <a:srcRect/>
                      <a:stretch>
                        <a:fillRect/>
                      </a:stretch>
                    </p:blipFill>
                    <p:spPr bwMode="auto">
                      <a:xfrm>
                        <a:off x="1744492" y="3065449"/>
                        <a:ext cx="3365038" cy="5133261"/>
                      </a:xfrm>
                      <a:prstGeom prst="rect">
                        <a:avLst/>
                      </a:prstGeom>
                      <a:noFill/>
                      <a:ln>
                        <a:noFill/>
                      </a:ln>
                    </p:spPr>
                  </p:pic>
                </p:oleObj>
              </mc:Fallback>
            </mc:AlternateContent>
          </a:graphicData>
        </a:graphic>
      </p:graphicFrame>
      <p:sp>
        <p:nvSpPr>
          <p:cNvPr id="31747" name="Text Box 3"/>
          <p:cNvSpPr txBox="1">
            <a:spLocks noChangeArrowheads="1"/>
          </p:cNvSpPr>
          <p:nvPr/>
        </p:nvSpPr>
        <p:spPr bwMode="auto">
          <a:xfrm>
            <a:off x="61149" y="1316815"/>
            <a:ext cx="6858000" cy="156966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2"/>
              </a:buClr>
              <a:buSzPct val="70000"/>
              <a:buFont typeface="Wingdings" panose="05000000000000000000" pitchFamily="2" charset="2"/>
              <a:buChar char="¡"/>
              <a:defRPr kumimoji="1" sz="2900">
                <a:solidFill>
                  <a:schemeClr val="tx1"/>
                </a:solidFill>
                <a:latin typeface="Verdana" panose="020B0604030504040204" pitchFamily="34" charset="0"/>
                <a:ea typeface="ＭＳ Ｐゴシック" panose="020B0600070205080204" pitchFamily="50" charset="-128"/>
              </a:defRPr>
            </a:lvl1pPr>
            <a:lvl2pPr marL="742950" indent="-285750">
              <a:spcBef>
                <a:spcPct val="20000"/>
              </a:spcBef>
              <a:buClr>
                <a:schemeClr val="accent2"/>
              </a:buClr>
              <a:buSzPct val="70000"/>
              <a:buFont typeface="Wingdings" panose="05000000000000000000" pitchFamily="2" charset="2"/>
              <a:buChar char="l"/>
              <a:defRPr kumimoji="1" sz="2500">
                <a:solidFill>
                  <a:schemeClr val="tx1"/>
                </a:solidFill>
                <a:latin typeface="Verdana" panose="020B0604030504040204" pitchFamily="34" charset="0"/>
                <a:ea typeface="ＭＳ Ｐゴシック" panose="020B0600070205080204" pitchFamily="50" charset="-128"/>
              </a:defRPr>
            </a:lvl2pPr>
            <a:lvl3pPr marL="1143000" indent="-228600">
              <a:spcBef>
                <a:spcPct val="20000"/>
              </a:spcBef>
              <a:buClr>
                <a:schemeClr val="tx2"/>
              </a:buClr>
              <a:buSzPct val="65000"/>
              <a:buFont typeface="Wingdings" panose="05000000000000000000" pitchFamily="2" charset="2"/>
              <a:buChar char="¡"/>
              <a:defRPr kumimoji="1" sz="2200">
                <a:solidFill>
                  <a:schemeClr val="tx1"/>
                </a:solidFill>
                <a:latin typeface="Verdana" panose="020B0604030504040204" pitchFamily="34" charset="0"/>
                <a:ea typeface="ＭＳ Ｐゴシック" panose="020B0600070205080204" pitchFamily="50" charset="-128"/>
              </a:defRPr>
            </a:lvl3pPr>
            <a:lvl4pPr marL="1600200" indent="-228600">
              <a:spcBef>
                <a:spcPct val="20000"/>
              </a:spcBef>
              <a:buClr>
                <a:schemeClr val="accent2"/>
              </a:buClr>
              <a:buSzPct val="70000"/>
              <a:buFont typeface="Wingdings" panose="05000000000000000000" pitchFamily="2" charset="2"/>
              <a:buChar char="l"/>
              <a:defRPr kumimoji="1" sz="1900">
                <a:solidFill>
                  <a:schemeClr val="tx1"/>
                </a:solidFill>
                <a:latin typeface="Verdana" panose="020B0604030504040204" pitchFamily="34" charset="0"/>
                <a:ea typeface="ＭＳ Ｐゴシック" panose="020B0600070205080204" pitchFamily="50" charset="-128"/>
              </a:defRPr>
            </a:lvl4pPr>
            <a:lvl5pPr marL="2057400" indent="-228600">
              <a:spcBef>
                <a:spcPct val="20000"/>
              </a:spcBef>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9pPr>
          </a:lstStyle>
          <a:p>
            <a:pPr algn="ctr" eaLnBrk="1" hangingPunct="1">
              <a:spcBef>
                <a:spcPct val="0"/>
              </a:spcBef>
              <a:buClrTx/>
              <a:buSzTx/>
              <a:buFontTx/>
              <a:buNone/>
            </a:pPr>
            <a:r>
              <a:rPr lang="ja-JP" altLang="en-US" sz="3200" b="1" dirty="0">
                <a:latin typeface="+mn-ea"/>
                <a:ea typeface="+mn-ea"/>
                <a:cs typeface="ADLaM Display" panose="02010000000000000000" pitchFamily="2" charset="0"/>
              </a:rPr>
              <a:t>令和</a:t>
            </a:r>
            <a:r>
              <a:rPr lang="ja-JP" altLang="en-US" sz="3200" b="1" dirty="0">
                <a:solidFill>
                  <a:srgbClr val="00B050"/>
                </a:solidFill>
                <a:latin typeface="+mn-ea"/>
                <a:ea typeface="+mn-ea"/>
                <a:cs typeface="ADLaM Display" panose="02010000000000000000" pitchFamily="2" charset="0"/>
              </a:rPr>
              <a:t>９</a:t>
            </a:r>
            <a:r>
              <a:rPr lang="ja-JP" altLang="en-US" sz="3200" b="1" dirty="0">
                <a:latin typeface="+mn-ea"/>
                <a:ea typeface="+mn-ea"/>
                <a:cs typeface="ADLaM Display" panose="02010000000000000000" pitchFamily="2" charset="0"/>
              </a:rPr>
              <a:t>年度兵庫県立病院</a:t>
            </a:r>
          </a:p>
          <a:p>
            <a:pPr eaLnBrk="1" hangingPunct="1">
              <a:spcBef>
                <a:spcPct val="0"/>
              </a:spcBef>
              <a:buClrTx/>
              <a:buSzTx/>
              <a:buFontTx/>
              <a:buNone/>
            </a:pPr>
            <a:r>
              <a:rPr lang="ja-JP" altLang="en-US" sz="3200" b="1" dirty="0">
                <a:latin typeface="+mn-ea"/>
                <a:ea typeface="+mn-ea"/>
                <a:cs typeface="ADLaM Display" panose="02010000000000000000" pitchFamily="2" charset="0"/>
              </a:rPr>
              <a:t> 薬剤師レジデント募集</a:t>
            </a:r>
            <a:endParaRPr lang="en-US" altLang="ja-JP" sz="3200" b="1" dirty="0">
              <a:latin typeface="+mn-ea"/>
              <a:ea typeface="+mn-ea"/>
              <a:cs typeface="ADLaM Display" panose="02010000000000000000" pitchFamily="2" charset="0"/>
            </a:endParaRPr>
          </a:p>
          <a:p>
            <a:pPr eaLnBrk="1" hangingPunct="1">
              <a:spcBef>
                <a:spcPct val="0"/>
              </a:spcBef>
              <a:buClrTx/>
              <a:buSzTx/>
              <a:buFontTx/>
              <a:buNone/>
            </a:pPr>
            <a:r>
              <a:rPr lang="ja-JP" altLang="en-US" sz="3200" b="1" dirty="0">
                <a:solidFill>
                  <a:srgbClr val="0070C0"/>
                </a:solidFill>
                <a:latin typeface="+mn-ea"/>
                <a:ea typeface="+mn-ea"/>
                <a:cs typeface="ADLaM Display" panose="02010000000000000000" pitchFamily="2" charset="0"/>
              </a:rPr>
              <a:t>　　　　　　　　（２次追加募集）</a:t>
            </a:r>
          </a:p>
        </p:txBody>
      </p:sp>
      <p:sp>
        <p:nvSpPr>
          <p:cNvPr id="31749" name="Rectangle 5"/>
          <p:cNvSpPr>
            <a:spLocks noChangeArrowheads="1"/>
          </p:cNvSpPr>
          <p:nvPr/>
        </p:nvSpPr>
        <p:spPr bwMode="auto">
          <a:xfrm>
            <a:off x="0" y="9525"/>
            <a:ext cx="6858000" cy="9856788"/>
          </a:xfrm>
          <a:prstGeom prst="rect">
            <a:avLst/>
          </a:prstGeom>
          <a:noFill/>
          <a:ln w="19050">
            <a:solidFill>
              <a:schemeClr val="accent6">
                <a:lumMod val="75000"/>
              </a:schemeClr>
            </a:solidFill>
            <a:miter lim="800000"/>
            <a:headEnd/>
            <a:tailEnd/>
          </a:ln>
          <a:effectLst/>
        </p:spPr>
        <p:txBody>
          <a:bodyPr wrap="none" anchor="ctr"/>
          <a:lstStyle>
            <a:lvl1pPr>
              <a:spcBef>
                <a:spcPct val="20000"/>
              </a:spcBef>
              <a:buClr>
                <a:schemeClr val="tx2"/>
              </a:buClr>
              <a:buSzPct val="70000"/>
              <a:buFont typeface="Wingdings" panose="05000000000000000000" pitchFamily="2" charset="2"/>
              <a:buChar char="¡"/>
              <a:defRPr kumimoji="1" sz="2900">
                <a:solidFill>
                  <a:schemeClr val="tx1"/>
                </a:solidFill>
                <a:latin typeface="Verdana" panose="020B0604030504040204" pitchFamily="34" charset="0"/>
                <a:ea typeface="ＭＳ Ｐゴシック" panose="020B0600070205080204" pitchFamily="50" charset="-128"/>
              </a:defRPr>
            </a:lvl1pPr>
            <a:lvl2pPr marL="742950" indent="-285750">
              <a:spcBef>
                <a:spcPct val="20000"/>
              </a:spcBef>
              <a:buClr>
                <a:schemeClr val="accent2"/>
              </a:buClr>
              <a:buSzPct val="70000"/>
              <a:buFont typeface="Wingdings" panose="05000000000000000000" pitchFamily="2" charset="2"/>
              <a:buChar char="l"/>
              <a:defRPr kumimoji="1" sz="2500">
                <a:solidFill>
                  <a:schemeClr val="tx1"/>
                </a:solidFill>
                <a:latin typeface="Verdana" panose="020B0604030504040204" pitchFamily="34" charset="0"/>
                <a:ea typeface="ＭＳ Ｐゴシック" panose="020B0600070205080204" pitchFamily="50" charset="-128"/>
              </a:defRPr>
            </a:lvl2pPr>
            <a:lvl3pPr marL="1143000" indent="-228600">
              <a:spcBef>
                <a:spcPct val="20000"/>
              </a:spcBef>
              <a:buClr>
                <a:schemeClr val="tx2"/>
              </a:buClr>
              <a:buSzPct val="65000"/>
              <a:buFont typeface="Wingdings" panose="05000000000000000000" pitchFamily="2" charset="2"/>
              <a:buChar char="¡"/>
              <a:defRPr kumimoji="1" sz="2200">
                <a:solidFill>
                  <a:schemeClr val="tx1"/>
                </a:solidFill>
                <a:latin typeface="Verdana" panose="020B0604030504040204" pitchFamily="34" charset="0"/>
                <a:ea typeface="ＭＳ Ｐゴシック" panose="020B0600070205080204" pitchFamily="50" charset="-128"/>
              </a:defRPr>
            </a:lvl3pPr>
            <a:lvl4pPr marL="1600200" indent="-228600">
              <a:spcBef>
                <a:spcPct val="20000"/>
              </a:spcBef>
              <a:buClr>
                <a:schemeClr val="accent2"/>
              </a:buClr>
              <a:buSzPct val="70000"/>
              <a:buFont typeface="Wingdings" panose="05000000000000000000" pitchFamily="2" charset="2"/>
              <a:buChar char="l"/>
              <a:defRPr kumimoji="1" sz="1900">
                <a:solidFill>
                  <a:schemeClr val="tx1"/>
                </a:solidFill>
                <a:latin typeface="Verdana" panose="020B0604030504040204" pitchFamily="34" charset="0"/>
                <a:ea typeface="ＭＳ Ｐゴシック" panose="020B0600070205080204" pitchFamily="50" charset="-128"/>
              </a:defRPr>
            </a:lvl4pPr>
            <a:lvl5pPr marL="2057400" indent="-228600">
              <a:spcBef>
                <a:spcPct val="20000"/>
              </a:spcBef>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9pPr>
          </a:lstStyle>
          <a:p>
            <a:pPr>
              <a:spcBef>
                <a:spcPct val="0"/>
              </a:spcBef>
              <a:buClrTx/>
              <a:buSzTx/>
              <a:buFontTx/>
              <a:buNone/>
            </a:pPr>
            <a:endParaRPr kumimoji="0" lang="ja-JP" altLang="en-US" sz="1800" dirty="0">
              <a:solidFill>
                <a:srgbClr val="CCFF66"/>
              </a:solidFill>
              <a:latin typeface="Arial" panose="020B0604020202020204" pitchFamily="34" charset="0"/>
            </a:endParaRPr>
          </a:p>
        </p:txBody>
      </p:sp>
      <p:sp>
        <p:nvSpPr>
          <p:cNvPr id="9" name="角丸四角形吹き出し 8">
            <a:extLst>
              <a:ext uri="{FF2B5EF4-FFF2-40B4-BE49-F238E27FC236}">
                <a16:creationId xmlns:a16="http://schemas.microsoft.com/office/drawing/2014/main" id="{D88AF9EC-9085-45F3-913B-8A2E5B6A6F6A}"/>
              </a:ext>
            </a:extLst>
          </p:cNvPr>
          <p:cNvSpPr>
            <a:spLocks noChangeArrowheads="1"/>
          </p:cNvSpPr>
          <p:nvPr/>
        </p:nvSpPr>
        <p:spPr bwMode="auto">
          <a:xfrm>
            <a:off x="8713007" y="6958013"/>
            <a:ext cx="4459287" cy="1574800"/>
          </a:xfrm>
          <a:prstGeom prst="wedgeRoundRectCallout">
            <a:avLst>
              <a:gd name="adj1" fmla="val -61134"/>
              <a:gd name="adj2" fmla="val -16130"/>
              <a:gd name="adj3"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FF9900"/>
                </a:solidFill>
                <a:miter lim="800000"/>
                <a:headEnd/>
                <a:tailEnd/>
              </a14:hiddenLine>
            </a:ext>
          </a:extLst>
        </p:spPr>
        <p:txBody>
          <a:bodyPr anchor="ctr"/>
          <a:lstStyle/>
          <a:p>
            <a:pPr algn="ctr" eaLnBrk="1" hangingPunct="1">
              <a:defRPr/>
            </a:pPr>
            <a:endParaRPr kumimoji="1" lang="ja-JP" altLang="en-US" dirty="0">
              <a:solidFill>
                <a:schemeClr val="lt1"/>
              </a:solidFill>
              <a:latin typeface="+mn-lt"/>
              <a:ea typeface="+mn-ea"/>
            </a:endParaRPr>
          </a:p>
        </p:txBody>
      </p:sp>
      <p:sp>
        <p:nvSpPr>
          <p:cNvPr id="31751" name="Rectangle 9"/>
          <p:cNvSpPr>
            <a:spLocks noChangeArrowheads="1"/>
          </p:cNvSpPr>
          <p:nvPr/>
        </p:nvSpPr>
        <p:spPr bwMode="auto">
          <a:xfrm flipH="1">
            <a:off x="4597400" y="7539038"/>
            <a:ext cx="115093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kumimoji="1" sz="2900">
                <a:solidFill>
                  <a:schemeClr val="tx1"/>
                </a:solidFill>
                <a:latin typeface="Verdana" panose="020B0604030504040204" pitchFamily="34" charset="0"/>
                <a:ea typeface="ＭＳ Ｐゴシック" panose="020B0600070205080204" pitchFamily="50" charset="-128"/>
              </a:defRPr>
            </a:lvl1pPr>
            <a:lvl2pPr marL="742950" indent="-285750">
              <a:spcBef>
                <a:spcPct val="20000"/>
              </a:spcBef>
              <a:buClr>
                <a:schemeClr val="accent2"/>
              </a:buClr>
              <a:buSzPct val="70000"/>
              <a:buFont typeface="Wingdings" panose="05000000000000000000" pitchFamily="2" charset="2"/>
              <a:buChar char="l"/>
              <a:defRPr kumimoji="1" sz="2500">
                <a:solidFill>
                  <a:schemeClr val="tx1"/>
                </a:solidFill>
                <a:latin typeface="Verdana" panose="020B0604030504040204" pitchFamily="34" charset="0"/>
                <a:ea typeface="ＭＳ Ｐゴシック" panose="020B0600070205080204" pitchFamily="50" charset="-128"/>
              </a:defRPr>
            </a:lvl2pPr>
            <a:lvl3pPr marL="1143000" indent="-228600">
              <a:spcBef>
                <a:spcPct val="20000"/>
              </a:spcBef>
              <a:buClr>
                <a:schemeClr val="tx2"/>
              </a:buClr>
              <a:buSzPct val="65000"/>
              <a:buFont typeface="Wingdings" panose="05000000000000000000" pitchFamily="2" charset="2"/>
              <a:buChar char="¡"/>
              <a:defRPr kumimoji="1" sz="2200">
                <a:solidFill>
                  <a:schemeClr val="tx1"/>
                </a:solidFill>
                <a:latin typeface="Verdana" panose="020B0604030504040204" pitchFamily="34" charset="0"/>
                <a:ea typeface="ＭＳ Ｐゴシック" panose="020B0600070205080204" pitchFamily="50" charset="-128"/>
              </a:defRPr>
            </a:lvl3pPr>
            <a:lvl4pPr marL="1600200" indent="-228600">
              <a:spcBef>
                <a:spcPct val="20000"/>
              </a:spcBef>
              <a:buClr>
                <a:schemeClr val="accent2"/>
              </a:buClr>
              <a:buSzPct val="70000"/>
              <a:buFont typeface="Wingdings" panose="05000000000000000000" pitchFamily="2" charset="2"/>
              <a:buChar char="l"/>
              <a:defRPr kumimoji="1" sz="1900">
                <a:solidFill>
                  <a:schemeClr val="tx1"/>
                </a:solidFill>
                <a:latin typeface="Verdana" panose="020B0604030504040204" pitchFamily="34" charset="0"/>
                <a:ea typeface="ＭＳ Ｐゴシック" panose="020B0600070205080204" pitchFamily="50" charset="-128"/>
              </a:defRPr>
            </a:lvl4pPr>
            <a:lvl5pPr marL="2057400" indent="-228600">
              <a:spcBef>
                <a:spcPct val="20000"/>
              </a:spcBef>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9pPr>
          </a:lstStyle>
          <a:p>
            <a:pPr eaLnBrk="1" hangingPunct="1">
              <a:spcBef>
                <a:spcPct val="0"/>
              </a:spcBef>
              <a:buClrTx/>
              <a:buSzTx/>
              <a:buFontTx/>
              <a:buNone/>
            </a:pPr>
            <a:endParaRPr lang="ja-JP" altLang="ja-JP" sz="1200" dirty="0">
              <a:latin typeface="Arial" panose="020B0604020202020204" pitchFamily="34" charset="0"/>
            </a:endParaRPr>
          </a:p>
        </p:txBody>
      </p:sp>
      <p:sp>
        <p:nvSpPr>
          <p:cNvPr id="31752" name="Rectangle 10"/>
          <p:cNvSpPr>
            <a:spLocks noChangeArrowheads="1"/>
          </p:cNvSpPr>
          <p:nvPr/>
        </p:nvSpPr>
        <p:spPr bwMode="auto">
          <a:xfrm flipH="1">
            <a:off x="4606925" y="7745413"/>
            <a:ext cx="122555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kumimoji="1" sz="2900">
                <a:solidFill>
                  <a:schemeClr val="tx1"/>
                </a:solidFill>
                <a:latin typeface="Verdana" panose="020B0604030504040204" pitchFamily="34" charset="0"/>
                <a:ea typeface="ＭＳ Ｐゴシック" panose="020B0600070205080204" pitchFamily="50" charset="-128"/>
              </a:defRPr>
            </a:lvl1pPr>
            <a:lvl2pPr marL="742950" indent="-285750">
              <a:spcBef>
                <a:spcPct val="20000"/>
              </a:spcBef>
              <a:buClr>
                <a:schemeClr val="accent2"/>
              </a:buClr>
              <a:buSzPct val="70000"/>
              <a:buFont typeface="Wingdings" panose="05000000000000000000" pitchFamily="2" charset="2"/>
              <a:buChar char="l"/>
              <a:defRPr kumimoji="1" sz="2500">
                <a:solidFill>
                  <a:schemeClr val="tx1"/>
                </a:solidFill>
                <a:latin typeface="Verdana" panose="020B0604030504040204" pitchFamily="34" charset="0"/>
                <a:ea typeface="ＭＳ Ｐゴシック" panose="020B0600070205080204" pitchFamily="50" charset="-128"/>
              </a:defRPr>
            </a:lvl2pPr>
            <a:lvl3pPr marL="1143000" indent="-228600">
              <a:spcBef>
                <a:spcPct val="20000"/>
              </a:spcBef>
              <a:buClr>
                <a:schemeClr val="tx2"/>
              </a:buClr>
              <a:buSzPct val="65000"/>
              <a:buFont typeface="Wingdings" panose="05000000000000000000" pitchFamily="2" charset="2"/>
              <a:buChar char="¡"/>
              <a:defRPr kumimoji="1" sz="2200">
                <a:solidFill>
                  <a:schemeClr val="tx1"/>
                </a:solidFill>
                <a:latin typeface="Verdana" panose="020B0604030504040204" pitchFamily="34" charset="0"/>
                <a:ea typeface="ＭＳ Ｐゴシック" panose="020B0600070205080204" pitchFamily="50" charset="-128"/>
              </a:defRPr>
            </a:lvl3pPr>
            <a:lvl4pPr marL="1600200" indent="-228600">
              <a:spcBef>
                <a:spcPct val="20000"/>
              </a:spcBef>
              <a:buClr>
                <a:schemeClr val="accent2"/>
              </a:buClr>
              <a:buSzPct val="70000"/>
              <a:buFont typeface="Wingdings" panose="05000000000000000000" pitchFamily="2" charset="2"/>
              <a:buChar char="l"/>
              <a:defRPr kumimoji="1" sz="1900">
                <a:solidFill>
                  <a:schemeClr val="tx1"/>
                </a:solidFill>
                <a:latin typeface="Verdana" panose="020B0604030504040204" pitchFamily="34" charset="0"/>
                <a:ea typeface="ＭＳ Ｐゴシック" panose="020B0600070205080204" pitchFamily="50" charset="-128"/>
              </a:defRPr>
            </a:lvl4pPr>
            <a:lvl5pPr marL="2057400" indent="-228600">
              <a:spcBef>
                <a:spcPct val="20000"/>
              </a:spcBef>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9pPr>
          </a:lstStyle>
          <a:p>
            <a:pPr eaLnBrk="1" hangingPunct="1">
              <a:spcBef>
                <a:spcPct val="0"/>
              </a:spcBef>
              <a:buClrTx/>
              <a:buSzTx/>
              <a:buFontTx/>
              <a:buNone/>
            </a:pPr>
            <a:endParaRPr lang="ja-JP" altLang="ja-JP" sz="1200" dirty="0">
              <a:latin typeface="Arial" panose="020B0604020202020204" pitchFamily="34" charset="0"/>
            </a:endParaRPr>
          </a:p>
        </p:txBody>
      </p:sp>
      <p:sp>
        <p:nvSpPr>
          <p:cNvPr id="31753" name="Rectangle 12"/>
          <p:cNvSpPr>
            <a:spLocks noChangeArrowheads="1"/>
          </p:cNvSpPr>
          <p:nvPr/>
        </p:nvSpPr>
        <p:spPr bwMode="auto">
          <a:xfrm flipH="1">
            <a:off x="4605029" y="8367293"/>
            <a:ext cx="201612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2"/>
              </a:buClr>
              <a:buSzPct val="70000"/>
              <a:buFont typeface="Wingdings" panose="05000000000000000000" pitchFamily="2" charset="2"/>
              <a:buChar char="¡"/>
              <a:defRPr kumimoji="1" sz="2900">
                <a:solidFill>
                  <a:schemeClr val="tx1"/>
                </a:solidFill>
                <a:latin typeface="Verdana" panose="020B0604030504040204" pitchFamily="34" charset="0"/>
                <a:ea typeface="ＭＳ Ｐゴシック" panose="020B0600070205080204" pitchFamily="50" charset="-128"/>
              </a:defRPr>
            </a:lvl1pPr>
            <a:lvl2pPr marL="742950" indent="-285750">
              <a:spcBef>
                <a:spcPct val="20000"/>
              </a:spcBef>
              <a:buClr>
                <a:schemeClr val="accent2"/>
              </a:buClr>
              <a:buSzPct val="70000"/>
              <a:buFont typeface="Wingdings" panose="05000000000000000000" pitchFamily="2" charset="2"/>
              <a:buChar char="l"/>
              <a:defRPr kumimoji="1" sz="2500">
                <a:solidFill>
                  <a:schemeClr val="tx1"/>
                </a:solidFill>
                <a:latin typeface="Verdana" panose="020B0604030504040204" pitchFamily="34" charset="0"/>
                <a:ea typeface="ＭＳ Ｐゴシック" panose="020B0600070205080204" pitchFamily="50" charset="-128"/>
              </a:defRPr>
            </a:lvl2pPr>
            <a:lvl3pPr marL="1143000" indent="-228600">
              <a:spcBef>
                <a:spcPct val="20000"/>
              </a:spcBef>
              <a:buClr>
                <a:schemeClr val="tx2"/>
              </a:buClr>
              <a:buSzPct val="65000"/>
              <a:buFont typeface="Wingdings" panose="05000000000000000000" pitchFamily="2" charset="2"/>
              <a:buChar char="¡"/>
              <a:defRPr kumimoji="1" sz="2200">
                <a:solidFill>
                  <a:schemeClr val="tx1"/>
                </a:solidFill>
                <a:latin typeface="Verdana" panose="020B0604030504040204" pitchFamily="34" charset="0"/>
                <a:ea typeface="ＭＳ Ｐゴシック" panose="020B0600070205080204" pitchFamily="50" charset="-128"/>
              </a:defRPr>
            </a:lvl3pPr>
            <a:lvl4pPr marL="1600200" indent="-228600">
              <a:spcBef>
                <a:spcPct val="20000"/>
              </a:spcBef>
              <a:buClr>
                <a:schemeClr val="accent2"/>
              </a:buClr>
              <a:buSzPct val="70000"/>
              <a:buFont typeface="Wingdings" panose="05000000000000000000" pitchFamily="2" charset="2"/>
              <a:buChar char="l"/>
              <a:defRPr kumimoji="1" sz="1900">
                <a:solidFill>
                  <a:schemeClr val="tx1"/>
                </a:solidFill>
                <a:latin typeface="Verdana" panose="020B0604030504040204" pitchFamily="34" charset="0"/>
                <a:ea typeface="ＭＳ Ｐゴシック" panose="020B0600070205080204" pitchFamily="50" charset="-128"/>
              </a:defRPr>
            </a:lvl4pPr>
            <a:lvl5pPr marL="2057400" indent="-228600">
              <a:spcBef>
                <a:spcPct val="20000"/>
              </a:spcBef>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kumimoji="1" sz="1900">
                <a:solidFill>
                  <a:schemeClr val="tx1"/>
                </a:solidFill>
                <a:latin typeface="Verdana" panose="020B0604030504040204" pitchFamily="34" charset="0"/>
                <a:ea typeface="ＭＳ Ｐゴシック" panose="020B0600070205080204" pitchFamily="50" charset="-128"/>
              </a:defRPr>
            </a:lvl9pPr>
          </a:lstStyle>
          <a:p>
            <a:pPr eaLnBrk="1" hangingPunct="1">
              <a:spcBef>
                <a:spcPct val="0"/>
              </a:spcBef>
              <a:buClrTx/>
              <a:buSzTx/>
              <a:buFontTx/>
              <a:buNone/>
            </a:pPr>
            <a:endParaRPr lang="ja-JP" altLang="ja-JP" sz="1000" dirty="0">
              <a:latin typeface="Arial" panose="020B0604020202020204" pitchFamily="34" charset="0"/>
            </a:endParaRPr>
          </a:p>
        </p:txBody>
      </p:sp>
      <p:pic>
        <p:nvPicPr>
          <p:cNvPr id="31755" name="Picture 17" descr="2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8654" y="8454605"/>
            <a:ext cx="1214412" cy="138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8">
            <a:extLst>
              <a:ext uri="{FF2B5EF4-FFF2-40B4-BE49-F238E27FC236}">
                <a16:creationId xmlns:a16="http://schemas.microsoft.com/office/drawing/2014/main" id="{859A4099-90C5-4C94-A92B-A5F0F3436BFE}"/>
              </a:ext>
            </a:extLst>
          </p:cNvPr>
          <p:cNvSpPr txBox="1">
            <a:spLocks noChangeArrowheads="1"/>
          </p:cNvSpPr>
          <p:nvPr/>
        </p:nvSpPr>
        <p:spPr bwMode="auto">
          <a:xfrm>
            <a:off x="368911" y="6330857"/>
            <a:ext cx="6242476"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70000"/>
              <a:buFont typeface="Wingdings" pitchFamily="2" charset="2"/>
              <a:buChar char="¡"/>
              <a:defRPr kumimoji="1" sz="2900">
                <a:solidFill>
                  <a:schemeClr val="tx1"/>
                </a:solidFill>
                <a:latin typeface="Verdana" pitchFamily="34" charset="0"/>
                <a:ea typeface="ＭＳ Ｐゴシック" pitchFamily="50" charset="-128"/>
              </a:defRPr>
            </a:lvl1pPr>
            <a:lvl2pPr marL="742950" indent="-285750">
              <a:spcBef>
                <a:spcPct val="20000"/>
              </a:spcBef>
              <a:buClr>
                <a:schemeClr val="accent2"/>
              </a:buClr>
              <a:buSzPct val="70000"/>
              <a:buFont typeface="Wingdings" pitchFamily="2" charset="2"/>
              <a:buChar char="l"/>
              <a:defRPr kumimoji="1" sz="2500">
                <a:solidFill>
                  <a:schemeClr val="tx1"/>
                </a:solidFill>
                <a:latin typeface="Verdana" pitchFamily="34" charset="0"/>
                <a:ea typeface="ＭＳ Ｐゴシック" pitchFamily="50" charset="-128"/>
              </a:defRPr>
            </a:lvl2pPr>
            <a:lvl3pPr marL="1143000" indent="-228600">
              <a:spcBef>
                <a:spcPct val="20000"/>
              </a:spcBef>
              <a:buClr>
                <a:schemeClr val="tx2"/>
              </a:buClr>
              <a:buSzPct val="65000"/>
              <a:buFont typeface="Wingdings" pitchFamily="2" charset="2"/>
              <a:buChar char="¡"/>
              <a:defRPr kumimoji="1" sz="2200">
                <a:solidFill>
                  <a:schemeClr val="tx1"/>
                </a:solidFill>
                <a:latin typeface="Verdana" pitchFamily="34" charset="0"/>
                <a:ea typeface="ＭＳ Ｐゴシック" pitchFamily="50" charset="-128"/>
              </a:defRPr>
            </a:lvl3pPr>
            <a:lvl4pPr marL="1600200" indent="-228600">
              <a:spcBef>
                <a:spcPct val="20000"/>
              </a:spcBef>
              <a:buClr>
                <a:schemeClr val="accent2"/>
              </a:buClr>
              <a:buSzPct val="70000"/>
              <a:buFont typeface="Wingdings" pitchFamily="2" charset="2"/>
              <a:buChar char="l"/>
              <a:defRPr kumimoji="1" sz="1900">
                <a:solidFill>
                  <a:schemeClr val="tx1"/>
                </a:solidFill>
                <a:latin typeface="Verdana" pitchFamily="34" charset="0"/>
                <a:ea typeface="ＭＳ Ｐゴシック" pitchFamily="50" charset="-128"/>
              </a:defRPr>
            </a:lvl4pPr>
            <a:lvl5pPr marL="2057400" indent="-228600">
              <a:spcBef>
                <a:spcPct val="20000"/>
              </a:spcBef>
              <a:buClr>
                <a:schemeClr val="tx2"/>
              </a:buClr>
              <a:buSzPct val="60000"/>
              <a:buFont typeface="Wingdings" pitchFamily="2" charset="2"/>
              <a:buChar char="¡"/>
              <a:defRPr kumimoji="1" sz="1900">
                <a:solidFill>
                  <a:schemeClr val="tx1"/>
                </a:solidFill>
                <a:latin typeface="Verdana" pitchFamily="34" charset="0"/>
                <a:ea typeface="ＭＳ Ｐゴシック" pitchFamily="50" charset="-128"/>
              </a:defRPr>
            </a:lvl5pPr>
            <a:lvl6pPr marL="2514600" indent="-228600" eaLnBrk="0" fontAlgn="base" hangingPunct="0">
              <a:spcBef>
                <a:spcPct val="20000"/>
              </a:spcBef>
              <a:spcAft>
                <a:spcPct val="0"/>
              </a:spcAft>
              <a:buClr>
                <a:schemeClr val="tx2"/>
              </a:buClr>
              <a:buSzPct val="60000"/>
              <a:buFont typeface="Wingdings" pitchFamily="2" charset="2"/>
              <a:buChar char="¡"/>
              <a:defRPr kumimoji="1" sz="1900">
                <a:solidFill>
                  <a:schemeClr val="tx1"/>
                </a:solidFill>
                <a:latin typeface="Verdana" pitchFamily="34" charset="0"/>
                <a:ea typeface="ＭＳ Ｐゴシック" pitchFamily="50" charset="-128"/>
              </a:defRPr>
            </a:lvl6pPr>
            <a:lvl7pPr marL="2971800" indent="-228600" eaLnBrk="0" fontAlgn="base" hangingPunct="0">
              <a:spcBef>
                <a:spcPct val="20000"/>
              </a:spcBef>
              <a:spcAft>
                <a:spcPct val="0"/>
              </a:spcAft>
              <a:buClr>
                <a:schemeClr val="tx2"/>
              </a:buClr>
              <a:buSzPct val="60000"/>
              <a:buFont typeface="Wingdings" pitchFamily="2" charset="2"/>
              <a:buChar char="¡"/>
              <a:defRPr kumimoji="1" sz="1900">
                <a:solidFill>
                  <a:schemeClr val="tx1"/>
                </a:solidFill>
                <a:latin typeface="Verdana" pitchFamily="34" charset="0"/>
                <a:ea typeface="ＭＳ Ｐゴシック" pitchFamily="50" charset="-128"/>
              </a:defRPr>
            </a:lvl7pPr>
            <a:lvl8pPr marL="3429000" indent="-228600" eaLnBrk="0" fontAlgn="base" hangingPunct="0">
              <a:spcBef>
                <a:spcPct val="20000"/>
              </a:spcBef>
              <a:spcAft>
                <a:spcPct val="0"/>
              </a:spcAft>
              <a:buClr>
                <a:schemeClr val="tx2"/>
              </a:buClr>
              <a:buSzPct val="60000"/>
              <a:buFont typeface="Wingdings" pitchFamily="2" charset="2"/>
              <a:buChar char="¡"/>
              <a:defRPr kumimoji="1" sz="1900">
                <a:solidFill>
                  <a:schemeClr val="tx1"/>
                </a:solidFill>
                <a:latin typeface="Verdana" pitchFamily="34" charset="0"/>
                <a:ea typeface="ＭＳ Ｐゴシック" pitchFamily="50" charset="-128"/>
              </a:defRPr>
            </a:lvl8pPr>
            <a:lvl9pPr marL="3886200" indent="-228600" eaLnBrk="0" fontAlgn="base" hangingPunct="0">
              <a:spcBef>
                <a:spcPct val="20000"/>
              </a:spcBef>
              <a:spcAft>
                <a:spcPct val="0"/>
              </a:spcAft>
              <a:buClr>
                <a:schemeClr val="tx2"/>
              </a:buClr>
              <a:buSzPct val="60000"/>
              <a:buFont typeface="Wingdings" pitchFamily="2" charset="2"/>
              <a:buChar char="¡"/>
              <a:defRPr kumimoji="1" sz="1900">
                <a:solidFill>
                  <a:schemeClr val="tx1"/>
                </a:solidFill>
                <a:latin typeface="Verdana" pitchFamily="34" charset="0"/>
                <a:ea typeface="ＭＳ Ｐゴシック" pitchFamily="50" charset="-128"/>
              </a:defRPr>
            </a:lvl9pPr>
          </a:lstStyle>
          <a:p>
            <a:pPr eaLnBrk="1" hangingPunct="1">
              <a:spcBef>
                <a:spcPct val="0"/>
              </a:spcBef>
              <a:buClrTx/>
              <a:buSzTx/>
              <a:buFontTx/>
              <a:buNone/>
              <a:defRPr/>
            </a:pPr>
            <a:r>
              <a:rPr lang="en-US" altLang="ja-JP" sz="2000" dirty="0">
                <a:latin typeface="BIZ UDPゴシック" panose="020B0400000000000000" pitchFamily="50" charset="-128"/>
                <a:ea typeface="BIZ UDPゴシック" panose="020B0400000000000000" pitchFamily="50" charset="-128"/>
              </a:rPr>
              <a:t>【</a:t>
            </a:r>
            <a:r>
              <a:rPr lang="ja-JP" altLang="en-US" sz="2000" dirty="0">
                <a:latin typeface="BIZ UDPゴシック" panose="020B0400000000000000" pitchFamily="50" charset="-128"/>
                <a:ea typeface="BIZ UDPゴシック" panose="020B0400000000000000" pitchFamily="50" charset="-128"/>
              </a:rPr>
              <a:t>お問い合わせ先</a:t>
            </a:r>
            <a:r>
              <a:rPr lang="en-US" altLang="ja-JP" sz="2000" dirty="0">
                <a:latin typeface="BIZ UDPゴシック" panose="020B0400000000000000" pitchFamily="50" charset="-128"/>
                <a:ea typeface="BIZ UDPゴシック" panose="020B0400000000000000" pitchFamily="50" charset="-128"/>
              </a:rPr>
              <a:t>】</a:t>
            </a:r>
          </a:p>
          <a:p>
            <a:pPr eaLnBrk="1" hangingPunct="1">
              <a:lnSpc>
                <a:spcPct val="150000"/>
              </a:lnSpc>
              <a:spcBef>
                <a:spcPct val="0"/>
              </a:spcBef>
              <a:buClrTx/>
              <a:buSzTx/>
              <a:buFontTx/>
              <a:buNone/>
              <a:defRPr/>
            </a:pPr>
            <a:r>
              <a:rPr lang="ja-JP" altLang="en-US" sz="2000" dirty="0">
                <a:latin typeface="BIZ UDPゴシック" panose="020B0400000000000000" pitchFamily="50" charset="-128"/>
                <a:ea typeface="BIZ UDPゴシック" panose="020B0400000000000000" pitchFamily="50" charset="-128"/>
              </a:rPr>
              <a:t>　詳細は募集施設にお問い合わせください。</a:t>
            </a:r>
          </a:p>
          <a:p>
            <a:pPr eaLnBrk="1" hangingPunct="1">
              <a:lnSpc>
                <a:spcPct val="80000"/>
              </a:lnSpc>
              <a:spcBef>
                <a:spcPct val="0"/>
              </a:spcBef>
              <a:buClrTx/>
              <a:buSzTx/>
              <a:buFontTx/>
              <a:buNone/>
              <a:defRPr/>
            </a:pPr>
            <a:r>
              <a:rPr lang="ja-JP" altLang="en-US" sz="2000" dirty="0">
                <a:latin typeface="BIZ UDPゴシック" panose="020B0400000000000000" pitchFamily="50" charset="-128"/>
                <a:ea typeface="BIZ UDPゴシック" panose="020B0400000000000000" pitchFamily="50" charset="-128"/>
              </a:rPr>
              <a:t>   </a:t>
            </a:r>
            <a:r>
              <a:rPr lang="en-US" altLang="ja-JP" sz="2000" dirty="0">
                <a:latin typeface="BIZ UDPゴシック" panose="020B0400000000000000" pitchFamily="50" charset="-128"/>
                <a:ea typeface="BIZ UDPゴシック" panose="020B0400000000000000" pitchFamily="50" charset="-128"/>
              </a:rPr>
              <a:t>※ </a:t>
            </a:r>
            <a:r>
              <a:rPr lang="ja-JP" altLang="en-US" sz="2000" dirty="0">
                <a:latin typeface="BIZ UDPゴシック" panose="020B0400000000000000" pitchFamily="50" charset="-128"/>
                <a:ea typeface="BIZ UDPゴシック" panose="020B0400000000000000" pitchFamily="50" charset="-128"/>
              </a:rPr>
              <a:t>裏面、募集要領をご覧ください。</a:t>
            </a:r>
          </a:p>
        </p:txBody>
      </p:sp>
      <p:sp>
        <p:nvSpPr>
          <p:cNvPr id="11" name="テキスト ボックス 10">
            <a:extLst>
              <a:ext uri="{FF2B5EF4-FFF2-40B4-BE49-F238E27FC236}">
                <a16:creationId xmlns:a16="http://schemas.microsoft.com/office/drawing/2014/main" id="{A1401F4C-92F9-F91D-97ED-BCCBBB25DB5F}"/>
              </a:ext>
            </a:extLst>
          </p:cNvPr>
          <p:cNvSpPr txBox="1"/>
          <p:nvPr/>
        </p:nvSpPr>
        <p:spPr>
          <a:xfrm>
            <a:off x="325967" y="3264327"/>
            <a:ext cx="6202087" cy="1815882"/>
          </a:xfrm>
          <a:prstGeom prst="rect">
            <a:avLst/>
          </a:prstGeom>
          <a:noFill/>
        </p:spPr>
        <p:txBody>
          <a:bodyPr wrap="square" rtlCol="0">
            <a:spAutoFit/>
          </a:bodyPr>
          <a:lstStyle/>
          <a:p>
            <a:r>
              <a:rPr kumimoji="1" lang="ja-JP" altLang="en-US" sz="2200" dirty="0">
                <a:latin typeface="BIZ UDPゴシック" panose="020B0400000000000000" pitchFamily="50" charset="-128"/>
                <a:ea typeface="BIZ UDPゴシック" panose="020B0400000000000000" pitchFamily="50" charset="-128"/>
              </a:rPr>
              <a:t>臨床実務研修を通じて、実践的な調剤技術を身につけることができます</a:t>
            </a:r>
            <a:endParaRPr kumimoji="1" lang="en-US" altLang="ja-JP" sz="2200" dirty="0">
              <a:latin typeface="BIZ UDPゴシック" panose="020B0400000000000000" pitchFamily="50" charset="-128"/>
              <a:ea typeface="BIZ UDPゴシック" panose="020B0400000000000000" pitchFamily="50" charset="-128"/>
            </a:endParaRPr>
          </a:p>
          <a:p>
            <a:endParaRPr kumimoji="1" lang="en-US" altLang="ja-JP" sz="2200" dirty="0">
              <a:latin typeface="BIZ UDPゴシック" panose="020B0400000000000000" pitchFamily="50" charset="-128"/>
              <a:ea typeface="BIZ UDPゴシック" panose="020B0400000000000000" pitchFamily="50" charset="-128"/>
            </a:endParaRPr>
          </a:p>
          <a:p>
            <a:r>
              <a:rPr kumimoji="1" lang="ja-JP" altLang="en-US" sz="2200" dirty="0">
                <a:latin typeface="BIZ UDPゴシック" panose="020B0400000000000000" pitchFamily="50" charset="-128"/>
                <a:ea typeface="BIZ UDPゴシック" panose="020B0400000000000000" pitchFamily="50" charset="-128"/>
              </a:rPr>
              <a:t> 高度医療に対応した臨床薬学管理やチーム医療を実践し、基礎的技能を習得できます</a:t>
            </a:r>
            <a:endParaRPr kumimoji="1" lang="ja-JP" altLang="en-US" sz="2400" dirty="0">
              <a:latin typeface="BIZ UDPゴシック" panose="020B0400000000000000" pitchFamily="50" charset="-128"/>
              <a:ea typeface="BIZ UDPゴシック" panose="020B0400000000000000"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5">
            <a:extLst>
              <a:ext uri="{FF2B5EF4-FFF2-40B4-BE49-F238E27FC236}">
                <a16:creationId xmlns:a16="http://schemas.microsoft.com/office/drawing/2014/main" id="{8FBEB53A-DE88-4136-98B7-3D36D6273AF1}"/>
              </a:ext>
            </a:extLst>
          </p:cNvPr>
          <p:cNvSpPr txBox="1">
            <a:spLocks noChangeArrowheads="1"/>
          </p:cNvSpPr>
          <p:nvPr/>
        </p:nvSpPr>
        <p:spPr bwMode="auto">
          <a:xfrm>
            <a:off x="331788" y="587375"/>
            <a:ext cx="6194425" cy="8477898"/>
          </a:xfrm>
          <a:prstGeom prst="rect">
            <a:avLst/>
          </a:prstGeom>
          <a:noFill/>
          <a:ln>
            <a:noFill/>
          </a:ln>
          <a:effec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lnSpc>
                <a:spcPts val="1700"/>
              </a:lnSpc>
              <a:spcBef>
                <a:spcPct val="0"/>
              </a:spcBef>
              <a:buFontTx/>
              <a:buNone/>
              <a:defRPr/>
            </a:pPr>
            <a:r>
              <a:rPr lang="ja-JP" altLang="en-US" sz="1200" dirty="0">
                <a:solidFill>
                  <a:srgbClr val="000000"/>
                </a:solidFill>
                <a:latin typeface="ＭＳ ゴシック" panose="020B0609070205080204" pitchFamily="49" charset="-128"/>
                <a:ea typeface="ＭＳ ゴシック" panose="020B0609070205080204" pitchFamily="49" charset="-128"/>
              </a:rPr>
              <a:t>１　目的</a:t>
            </a:r>
          </a:p>
          <a:p>
            <a:pPr eaLnBrk="1" hangingPunct="1">
              <a:lnSpc>
                <a:spcPts val="1700"/>
              </a:lnSpc>
              <a:spcBef>
                <a:spcPct val="0"/>
              </a:spcBef>
              <a:buFontTx/>
              <a:buNone/>
              <a:defRPr/>
            </a:pPr>
            <a:r>
              <a:rPr lang="ja-JP" altLang="en-US" sz="1200" dirty="0">
                <a:solidFill>
                  <a:srgbClr val="000000"/>
                </a:solidFill>
                <a:latin typeface="ＭＳ ゴシック" panose="020B0609070205080204" pitchFamily="49" charset="-128"/>
                <a:ea typeface="ＭＳ ゴシック" panose="020B0609070205080204" pitchFamily="49" charset="-128"/>
              </a:rPr>
              <a:t>　　</a:t>
            </a:r>
            <a:r>
              <a:rPr lang="ja-JP" altLang="en-US" sz="1200" dirty="0">
                <a:solidFill>
                  <a:srgbClr val="000000"/>
                </a:solidFill>
                <a:latin typeface="ＭＳ 明朝" panose="02020609040205080304" pitchFamily="17" charset="-128"/>
                <a:ea typeface="ＭＳ 明朝" panose="02020609040205080304" pitchFamily="17" charset="-128"/>
              </a:rPr>
              <a:t>臨床実務研修や講義等により、実践調剤技術を身につけるとともに、将来的に高度</a:t>
            </a:r>
          </a:p>
          <a:p>
            <a:pPr eaLnBrk="1" hangingPunct="1">
              <a:lnSpc>
                <a:spcPts val="1700"/>
              </a:lnSpc>
              <a:spcBef>
                <a:spcPct val="0"/>
              </a:spcBef>
              <a:buFontTx/>
              <a:buNone/>
              <a:defRPr/>
            </a:pPr>
            <a:r>
              <a:rPr lang="ja-JP" altLang="en-US" sz="1200" dirty="0">
                <a:solidFill>
                  <a:srgbClr val="000000"/>
                </a:solidFill>
                <a:latin typeface="ＭＳ 明朝" panose="02020609040205080304" pitchFamily="17" charset="-128"/>
                <a:ea typeface="ＭＳ 明朝" panose="02020609040205080304" pitchFamily="17" charset="-128"/>
              </a:rPr>
              <a:t>　医療に対応した臨床薬学管理やチーム医療が実践でき、安全で安心な良質の医療に貢</a:t>
            </a:r>
          </a:p>
          <a:p>
            <a:pPr eaLnBrk="1" hangingPunct="1">
              <a:lnSpc>
                <a:spcPts val="1700"/>
              </a:lnSpc>
              <a:spcBef>
                <a:spcPct val="0"/>
              </a:spcBef>
              <a:buFontTx/>
              <a:buNone/>
              <a:defRPr/>
            </a:pPr>
            <a:r>
              <a:rPr lang="ja-JP" altLang="en-US" sz="1200" dirty="0">
                <a:solidFill>
                  <a:srgbClr val="000000"/>
                </a:solidFill>
                <a:latin typeface="ＭＳ 明朝" panose="02020609040205080304" pitchFamily="17" charset="-128"/>
                <a:ea typeface="ＭＳ 明朝" panose="02020609040205080304" pitchFamily="17" charset="-128"/>
              </a:rPr>
              <a:t>　献するための基礎的技能を備えた薬剤師を育成する。</a:t>
            </a:r>
            <a:endParaRPr lang="en-US" altLang="ja-JP" sz="1200" dirty="0">
              <a:solidFill>
                <a:srgbClr val="000000"/>
              </a:solidFill>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endParaRPr lang="ja-JP" altLang="en-US" sz="1200" dirty="0">
              <a:solidFill>
                <a:srgbClr val="000000"/>
              </a:solidFill>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r>
              <a:rPr lang="ja-JP" altLang="en-US" sz="1200" dirty="0">
                <a:solidFill>
                  <a:srgbClr val="000000"/>
                </a:solidFill>
                <a:latin typeface="ＭＳ ゴシック" panose="020B0609070205080204" pitchFamily="49" charset="-128"/>
                <a:ea typeface="ＭＳ ゴシック" panose="020B0609070205080204" pitchFamily="49" charset="-128"/>
              </a:rPr>
              <a:t>２　研修内容</a:t>
            </a:r>
          </a:p>
          <a:p>
            <a:pPr eaLnBrk="1" hangingPunct="1">
              <a:lnSpc>
                <a:spcPts val="1700"/>
              </a:lnSpc>
              <a:spcBef>
                <a:spcPct val="0"/>
              </a:spcBef>
              <a:buFontTx/>
              <a:buNone/>
              <a:defRPr/>
            </a:pPr>
            <a:r>
              <a:rPr lang="ja-JP" altLang="en-US" sz="1200" dirty="0">
                <a:solidFill>
                  <a:srgbClr val="000000"/>
                </a:solidFill>
                <a:latin typeface="ＭＳ 明朝" panose="02020609040205080304" pitchFamily="17" charset="-128"/>
                <a:ea typeface="ＭＳ 明朝" panose="02020609040205080304" pitchFamily="17" charset="-128"/>
              </a:rPr>
              <a:t>　　</a:t>
            </a:r>
            <a:r>
              <a:rPr lang="ja-JP" altLang="en-US" sz="1200" dirty="0">
                <a:latin typeface="ＭＳ 明朝" panose="02020609040205080304" pitchFamily="17" charset="-128"/>
                <a:ea typeface="ＭＳ 明朝" panose="02020609040205080304" pitchFamily="17" charset="-128"/>
              </a:rPr>
              <a:t>厚生労働省薬剤師臨床研修ガイドラインに準拠したカリキュラム</a:t>
            </a:r>
            <a:r>
              <a:rPr lang="en-US" altLang="ja-JP" sz="1200" dirty="0">
                <a:latin typeface="ＭＳ 明朝" panose="02020609040205080304" pitchFamily="17" charset="-128"/>
                <a:ea typeface="ＭＳ 明朝" panose="02020609040205080304" pitchFamily="17" charset="-128"/>
              </a:rPr>
              <a:t>(</a:t>
            </a:r>
            <a:r>
              <a:rPr lang="ja-JP" altLang="en-US" sz="1200" dirty="0">
                <a:latin typeface="ＭＳ 明朝" panose="02020609040205080304" pitchFamily="17" charset="-128"/>
                <a:ea typeface="ＭＳ 明朝" panose="02020609040205080304" pitchFamily="17" charset="-128"/>
              </a:rPr>
              <a:t>２年間、１年毎</a:t>
            </a:r>
            <a:endParaRPr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r>
              <a:rPr lang="ja-JP" altLang="en-US" sz="1200" dirty="0">
                <a:latin typeface="ＭＳ 明朝" panose="02020609040205080304" pitchFamily="17" charset="-128"/>
                <a:ea typeface="ＭＳ 明朝" panose="02020609040205080304" pitchFamily="17" charset="-128"/>
              </a:rPr>
              <a:t>　の更新制</a:t>
            </a:r>
            <a:r>
              <a:rPr lang="en-US" altLang="ja-JP" sz="1200" dirty="0">
                <a:latin typeface="ＭＳ 明朝" panose="02020609040205080304" pitchFamily="17" charset="-128"/>
                <a:ea typeface="ＭＳ 明朝" panose="02020609040205080304" pitchFamily="17" charset="-128"/>
              </a:rPr>
              <a:t>)</a:t>
            </a:r>
            <a:r>
              <a:rPr lang="ja-JP" altLang="en-US" sz="1200" dirty="0">
                <a:latin typeface="ＭＳ 明朝" panose="02020609040205080304" pitchFamily="17" charset="-128"/>
                <a:ea typeface="ＭＳ 明朝" panose="02020609040205080304" pitchFamily="17" charset="-128"/>
              </a:rPr>
              <a:t>による研修を行い、各課程修了毎に修了証を発行する。　　</a:t>
            </a:r>
          </a:p>
          <a:p>
            <a:pPr eaLnBrk="1" hangingPunct="1">
              <a:lnSpc>
                <a:spcPts val="1700"/>
              </a:lnSpc>
              <a:spcBef>
                <a:spcPct val="0"/>
              </a:spcBef>
              <a:buFontTx/>
              <a:buNone/>
              <a:defRPr/>
            </a:pPr>
            <a:r>
              <a:rPr lang="ja-JP" altLang="en-US" sz="1200" dirty="0">
                <a:latin typeface="ＭＳ ゴシック" panose="020B0609070205080204" pitchFamily="49" charset="-128"/>
                <a:ea typeface="ＭＳ ゴシック" panose="020B0609070205080204" pitchFamily="49" charset="-128"/>
              </a:rPr>
              <a:t>　</a:t>
            </a:r>
            <a:r>
              <a:rPr lang="en-US" altLang="ja-JP" sz="1200" dirty="0">
                <a:latin typeface="ＭＳ ゴシック" panose="020B0609070205080204" pitchFamily="49" charset="-128"/>
                <a:ea typeface="ＭＳ ゴシック" panose="020B0609070205080204" pitchFamily="49" charset="-128"/>
              </a:rPr>
              <a:t>(1) </a:t>
            </a:r>
            <a:r>
              <a:rPr lang="ja-JP" altLang="en-US" sz="1200" dirty="0">
                <a:latin typeface="ＭＳ ゴシック" panose="020B0609070205080204" pitchFamily="49" charset="-128"/>
                <a:ea typeface="ＭＳ ゴシック" panose="020B0609070205080204" pitchFamily="49" charset="-128"/>
              </a:rPr>
              <a:t>臨床薬学一般課程（１年目）</a:t>
            </a:r>
          </a:p>
          <a:p>
            <a:pPr eaLnBrk="1" hangingPunct="1">
              <a:lnSpc>
                <a:spcPts val="1700"/>
              </a:lnSpc>
              <a:spcBef>
                <a:spcPct val="0"/>
              </a:spcBef>
              <a:buFontTx/>
              <a:buNone/>
              <a:defRPr/>
            </a:pPr>
            <a:r>
              <a:rPr lang="ja-JP" altLang="en-US" sz="1200" dirty="0">
                <a:latin typeface="ＭＳ 明朝" panose="02020609040205080304" pitchFamily="17" charset="-128"/>
                <a:ea typeface="ＭＳ 明朝" panose="02020609040205080304" pitchFamily="17" charset="-128"/>
              </a:rPr>
              <a:t>　　　臨床薬剤業務に必要な医薬品及び各種業務の基本知識・技能を修得する。</a:t>
            </a:r>
          </a:p>
          <a:p>
            <a:pPr eaLnBrk="1" hangingPunct="1">
              <a:lnSpc>
                <a:spcPts val="1700"/>
              </a:lnSpc>
              <a:spcBef>
                <a:spcPct val="0"/>
              </a:spcBef>
              <a:buFontTx/>
              <a:buNone/>
              <a:defRPr/>
            </a:pPr>
            <a:r>
              <a:rPr lang="ja-JP" altLang="en-US" sz="1200" dirty="0">
                <a:latin typeface="ＭＳ ゴシック" panose="020B0609070205080204" pitchFamily="49" charset="-128"/>
                <a:ea typeface="ＭＳ ゴシック" panose="020B0609070205080204" pitchFamily="49" charset="-128"/>
              </a:rPr>
              <a:t>　</a:t>
            </a:r>
            <a:r>
              <a:rPr lang="en-US" altLang="ja-JP" sz="1200" dirty="0">
                <a:latin typeface="ＭＳ ゴシック" panose="020B0609070205080204" pitchFamily="49" charset="-128"/>
                <a:ea typeface="ＭＳ ゴシック" panose="020B0609070205080204" pitchFamily="49" charset="-128"/>
              </a:rPr>
              <a:t>(2) </a:t>
            </a:r>
            <a:r>
              <a:rPr lang="ja-JP" altLang="en-US" sz="1200" dirty="0">
                <a:latin typeface="ＭＳ ゴシック" panose="020B0609070205080204" pitchFamily="49" charset="-128"/>
                <a:ea typeface="ＭＳ ゴシック" panose="020B0609070205080204" pitchFamily="49" charset="-128"/>
              </a:rPr>
              <a:t>臨床薬学専門課程（２年目）</a:t>
            </a:r>
          </a:p>
          <a:p>
            <a:pPr eaLnBrk="1" hangingPunct="1">
              <a:lnSpc>
                <a:spcPts val="1700"/>
              </a:lnSpc>
              <a:spcBef>
                <a:spcPct val="0"/>
              </a:spcBef>
              <a:buFontTx/>
              <a:buNone/>
              <a:defRPr/>
            </a:pPr>
            <a:r>
              <a:rPr lang="ja-JP" altLang="en-US" sz="1200" dirty="0">
                <a:latin typeface="ＭＳ 明朝" panose="02020609040205080304" pitchFamily="17" charset="-128"/>
                <a:ea typeface="ＭＳ 明朝" panose="02020609040205080304" pitchFamily="17" charset="-128"/>
              </a:rPr>
              <a:t>　　　高度</a:t>
            </a:r>
            <a:r>
              <a:rPr lang="ja-JP" altLang="en-US" sz="1200" dirty="0">
                <a:solidFill>
                  <a:srgbClr val="000000"/>
                </a:solidFill>
                <a:latin typeface="ＭＳ 明朝" panose="02020609040205080304" pitchFamily="17" charset="-128"/>
                <a:ea typeface="ＭＳ 明朝" panose="02020609040205080304" pitchFamily="17" charset="-128"/>
              </a:rPr>
              <a:t>な臨床薬剤研修からチーム医療実践技能を修得する。</a:t>
            </a:r>
            <a:endParaRPr lang="en-US" altLang="ja-JP" sz="1200" dirty="0">
              <a:solidFill>
                <a:srgbClr val="000000"/>
              </a:solidFill>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endParaRPr lang="ja-JP" altLang="en-US" sz="1200" dirty="0">
              <a:solidFill>
                <a:srgbClr val="000000"/>
              </a:solidFill>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r>
              <a:rPr lang="ja-JP" altLang="en-US" sz="1200" dirty="0">
                <a:solidFill>
                  <a:srgbClr val="000000"/>
                </a:solidFill>
                <a:latin typeface="ＭＳ ゴシック" panose="020B0609070205080204" pitchFamily="49" charset="-128"/>
                <a:ea typeface="ＭＳ ゴシック" panose="020B0609070205080204" pitchFamily="49" charset="-128"/>
              </a:rPr>
              <a:t>３　募集病院・募集人員</a:t>
            </a:r>
          </a:p>
          <a:p>
            <a:pPr>
              <a:buNone/>
            </a:pPr>
            <a:r>
              <a:rPr lang="ja-JP" altLang="en-US" sz="1200" b="0" i="0" u="none" strike="noStrike" baseline="0" dirty="0">
                <a:solidFill>
                  <a:srgbClr val="000000"/>
                </a:solidFill>
                <a:latin typeface="ＭＳ ゴシック" panose="020B0609070205080204" pitchFamily="49" charset="-128"/>
                <a:ea typeface="ＭＳ 明朝" panose="02020609040205080304" pitchFamily="17" charset="-128"/>
              </a:rPr>
              <a:t>　</a:t>
            </a:r>
            <a:r>
              <a:rPr lang="ja-JP" altLang="en-US" sz="1200" b="0" i="0" u="none" strike="noStrike" baseline="0" dirty="0">
                <a:latin typeface="ＭＳ ゴシック" panose="020B0609070205080204" pitchFamily="49" charset="-128"/>
                <a:ea typeface="ＭＳ 明朝" panose="02020609040205080304" pitchFamily="17" charset="-128"/>
              </a:rPr>
              <a:t>　尼崎総合</a:t>
            </a:r>
            <a:r>
              <a:rPr lang="ja-JP" altLang="en-US" sz="1200" b="0" i="0" u="none" strike="noStrike" baseline="0" dirty="0">
                <a:latin typeface="ＭＳ 明朝" panose="02020609040205080304" pitchFamily="17" charset="-128"/>
                <a:ea typeface="ＭＳ 明朝" panose="02020609040205080304" pitchFamily="17" charset="-128"/>
              </a:rPr>
              <a:t>医療センター　　　　　　１名</a:t>
            </a:r>
            <a:endParaRPr lang="en-US" altLang="ja-JP" sz="1200" b="0" i="0" u="none" strike="noStrike" baseline="0" dirty="0">
              <a:latin typeface="ＭＳ 明朝" panose="02020609040205080304" pitchFamily="17" charset="-128"/>
              <a:ea typeface="ＭＳ 明朝" panose="02020609040205080304" pitchFamily="17" charset="-128"/>
            </a:endParaRPr>
          </a:p>
          <a:p>
            <a:pPr>
              <a:buNone/>
            </a:pPr>
            <a:r>
              <a:rPr lang="ja-JP" altLang="en-US" sz="1200" dirty="0">
                <a:latin typeface="ＭＳ 明朝" panose="02020609040205080304" pitchFamily="17" charset="-128"/>
                <a:ea typeface="ＭＳ 明朝" panose="02020609040205080304" pitchFamily="17" charset="-128"/>
              </a:rPr>
              <a:t>　</a:t>
            </a:r>
            <a:endParaRPr lang="en-US" altLang="ja-JP" sz="1200" b="0" i="0" u="none" strike="noStrike" baseline="0" dirty="0">
              <a:latin typeface="ＭＳ 明朝" panose="02020609040205080304" pitchFamily="17" charset="-128"/>
              <a:ea typeface="ＭＳ 明朝" panose="02020609040205080304" pitchFamily="17" charset="-128"/>
            </a:endParaRPr>
          </a:p>
          <a:p>
            <a:pPr>
              <a:buNone/>
            </a:pPr>
            <a:r>
              <a:rPr lang="ja-JP" altLang="en-US" sz="1200" b="0" i="0" u="none" strike="noStrike" baseline="0" dirty="0">
                <a:latin typeface="ＭＳ 明朝" panose="02020609040205080304" pitchFamily="17" charset="-128"/>
                <a:ea typeface="ＭＳ 明朝" panose="02020609040205080304" pitchFamily="17" charset="-128"/>
              </a:rPr>
              <a:t>　　</a:t>
            </a:r>
            <a:endParaRPr lang="ja-JP" altLang="en-US" sz="1200" dirty="0">
              <a:solidFill>
                <a:srgbClr val="000000"/>
              </a:solidFill>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r>
              <a:rPr lang="ja-JP" altLang="en-US" sz="1200" dirty="0">
                <a:solidFill>
                  <a:srgbClr val="000000"/>
                </a:solidFill>
                <a:latin typeface="ＭＳ ゴシック" panose="020B0609070205080204" pitchFamily="49" charset="-128"/>
                <a:ea typeface="ＭＳ ゴシック" panose="020B0609070205080204" pitchFamily="49" charset="-128"/>
              </a:rPr>
              <a:t>４　身分</a:t>
            </a:r>
          </a:p>
          <a:p>
            <a:pPr eaLnBrk="1" hangingPunct="1">
              <a:lnSpc>
                <a:spcPts val="1700"/>
              </a:lnSpc>
              <a:spcBef>
                <a:spcPct val="0"/>
              </a:spcBef>
              <a:buFontTx/>
              <a:buNone/>
              <a:defRPr/>
            </a:pPr>
            <a:r>
              <a:rPr lang="ja-JP" altLang="en-US" sz="1200" dirty="0">
                <a:solidFill>
                  <a:srgbClr val="000000"/>
                </a:solidFill>
                <a:latin typeface="ＭＳ 明朝" panose="02020609040205080304" pitchFamily="17" charset="-128"/>
                <a:ea typeface="ＭＳ 明朝" panose="02020609040205080304" pitchFamily="17" charset="-128"/>
              </a:rPr>
              <a:t>　　</a:t>
            </a:r>
            <a:r>
              <a:rPr kumimoji="0" lang="ja-JP" altLang="en-US" sz="1200" dirty="0">
                <a:latin typeface="ＭＳ 明朝" panose="02020609040205080304" pitchFamily="17" charset="-128"/>
                <a:ea typeface="ＭＳ 明朝" panose="02020609040205080304" pitchFamily="17" charset="-128"/>
              </a:rPr>
              <a:t>会計年度任用職員　　　　　　　　　　　　　　　　　　　　　　　　　　　　　　　　　　　　　　　　　</a:t>
            </a:r>
            <a:endParaRPr kumimoji="0"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r>
              <a:rPr kumimoji="0" lang="ja-JP" altLang="en-US" sz="1200" dirty="0">
                <a:latin typeface="ＭＳ 明朝" panose="02020609040205080304" pitchFamily="17" charset="-128"/>
                <a:ea typeface="ＭＳ 明朝" panose="02020609040205080304" pitchFamily="17" charset="-128"/>
              </a:rPr>
              <a:t>　　（一般職の地方公務員として勤務するため地方公務員法上の服務に関する規定（信</a:t>
            </a:r>
            <a:endParaRPr kumimoji="0"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r>
              <a:rPr kumimoji="0" lang="ja-JP" altLang="en-US" sz="1200" dirty="0">
                <a:latin typeface="ＭＳ 明朝" panose="02020609040205080304" pitchFamily="17" charset="-128"/>
                <a:ea typeface="ＭＳ 明朝" panose="02020609040205080304" pitchFamily="17" charset="-128"/>
              </a:rPr>
              <a:t>　　　用失墜行為の禁止、守秘義務等）が適用される。）</a:t>
            </a:r>
            <a:endParaRPr kumimoji="0"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endParaRPr kumimoji="0" lang="en-US" altLang="ja-JP" sz="1200" dirty="0">
              <a:latin typeface="ＭＳ ゴシック" panose="020B0609070205080204" pitchFamily="49" charset="-128"/>
              <a:ea typeface="ＭＳ ゴシック" panose="020B0609070205080204" pitchFamily="49" charset="-128"/>
            </a:endParaRPr>
          </a:p>
          <a:p>
            <a:pPr eaLnBrk="1" hangingPunct="1">
              <a:lnSpc>
                <a:spcPts val="1700"/>
              </a:lnSpc>
              <a:spcBef>
                <a:spcPct val="0"/>
              </a:spcBef>
              <a:buFontTx/>
              <a:buNone/>
              <a:defRPr/>
            </a:pPr>
            <a:r>
              <a:rPr kumimoji="0" lang="ja-JP" altLang="en-US" sz="1200" dirty="0">
                <a:latin typeface="ＭＳ ゴシック" panose="020B0609070205080204" pitchFamily="49" charset="-128"/>
                <a:ea typeface="ＭＳ ゴシック" panose="020B0609070205080204" pitchFamily="49" charset="-128"/>
              </a:rPr>
              <a:t>５　勤務時間・休日</a:t>
            </a:r>
            <a:endParaRPr kumimoji="0" lang="en-US" altLang="ja-JP" sz="1200" dirty="0">
              <a:latin typeface="ＭＳ ゴシック" panose="020B0609070205080204" pitchFamily="49" charset="-128"/>
              <a:ea typeface="ＭＳ ゴシック" panose="020B0609070205080204" pitchFamily="49" charset="-128"/>
            </a:endParaRPr>
          </a:p>
          <a:p>
            <a:pPr eaLnBrk="1" hangingPunct="1">
              <a:lnSpc>
                <a:spcPts val="1700"/>
              </a:lnSpc>
              <a:spcBef>
                <a:spcPct val="0"/>
              </a:spcBef>
              <a:buFontTx/>
              <a:buNone/>
              <a:defRPr/>
            </a:pPr>
            <a:r>
              <a:rPr kumimoji="0" lang="ja-JP" altLang="en-US" sz="1200" dirty="0">
                <a:latin typeface="ＭＳ ゴシック" panose="020B0609070205080204" pitchFamily="49" charset="-128"/>
                <a:ea typeface="ＭＳ ゴシック" panose="020B0609070205080204" pitchFamily="49" charset="-128"/>
              </a:rPr>
              <a:t>　　勤務時間　月</a:t>
            </a:r>
            <a:r>
              <a:rPr kumimoji="0" lang="en-US" altLang="ja-JP" sz="1200" dirty="0">
                <a:latin typeface="ＭＳ ゴシック" panose="020B0609070205080204" pitchFamily="49" charset="-128"/>
                <a:ea typeface="ＭＳ ゴシック" panose="020B0609070205080204" pitchFamily="49" charset="-128"/>
              </a:rPr>
              <a:t>-</a:t>
            </a:r>
            <a:r>
              <a:rPr kumimoji="0" lang="ja-JP" altLang="en-US" sz="1200" dirty="0">
                <a:latin typeface="ＭＳ ゴシック" panose="020B0609070205080204" pitchFamily="49" charset="-128"/>
                <a:ea typeface="ＭＳ ゴシック" panose="020B0609070205080204" pitchFamily="49" charset="-128"/>
              </a:rPr>
              <a:t>金　</a:t>
            </a:r>
            <a:r>
              <a:rPr kumimoji="0" lang="en-US" altLang="ja-JP" sz="1200" dirty="0">
                <a:latin typeface="ＭＳ ゴシック" panose="020B0609070205080204" pitchFamily="49" charset="-128"/>
                <a:ea typeface="ＭＳ ゴシック" panose="020B0609070205080204" pitchFamily="49" charset="-128"/>
              </a:rPr>
              <a:t>8</a:t>
            </a:r>
            <a:r>
              <a:rPr kumimoji="0" lang="ja-JP" altLang="en-US" sz="1200" dirty="0">
                <a:latin typeface="ＭＳ ゴシック" panose="020B0609070205080204" pitchFamily="49" charset="-128"/>
                <a:ea typeface="ＭＳ ゴシック" panose="020B0609070205080204" pitchFamily="49" charset="-128"/>
              </a:rPr>
              <a:t>時</a:t>
            </a:r>
            <a:r>
              <a:rPr kumimoji="0" lang="en-US" altLang="ja-JP" sz="1200" dirty="0">
                <a:latin typeface="ＭＳ ゴシック" panose="020B0609070205080204" pitchFamily="49" charset="-128"/>
                <a:ea typeface="ＭＳ ゴシック" panose="020B0609070205080204" pitchFamily="49" charset="-128"/>
              </a:rPr>
              <a:t>45</a:t>
            </a:r>
            <a:r>
              <a:rPr kumimoji="0" lang="ja-JP" altLang="en-US" sz="1200" dirty="0">
                <a:latin typeface="ＭＳ ゴシック" panose="020B0609070205080204" pitchFamily="49" charset="-128"/>
                <a:ea typeface="ＭＳ ゴシック" panose="020B0609070205080204" pitchFamily="49" charset="-128"/>
              </a:rPr>
              <a:t>分</a:t>
            </a:r>
            <a:r>
              <a:rPr kumimoji="0" lang="en-US" altLang="ja-JP" sz="1200" dirty="0">
                <a:latin typeface="ＭＳ ゴシック" panose="020B0609070205080204" pitchFamily="49" charset="-128"/>
                <a:ea typeface="ＭＳ ゴシック" panose="020B0609070205080204" pitchFamily="49" charset="-128"/>
              </a:rPr>
              <a:t>-17</a:t>
            </a:r>
            <a:r>
              <a:rPr kumimoji="0" lang="ja-JP" altLang="en-US" sz="1200" dirty="0">
                <a:latin typeface="ＭＳ ゴシック" panose="020B0609070205080204" pitchFamily="49" charset="-128"/>
                <a:ea typeface="ＭＳ ゴシック" panose="020B0609070205080204" pitchFamily="49" charset="-128"/>
              </a:rPr>
              <a:t>時</a:t>
            </a:r>
            <a:r>
              <a:rPr kumimoji="0" lang="en-US" altLang="ja-JP" sz="1200" dirty="0">
                <a:latin typeface="ＭＳ ゴシック" panose="020B0609070205080204" pitchFamily="49" charset="-128"/>
                <a:ea typeface="ＭＳ ゴシック" panose="020B0609070205080204" pitchFamily="49" charset="-128"/>
              </a:rPr>
              <a:t>30</a:t>
            </a:r>
            <a:r>
              <a:rPr kumimoji="0" lang="ja-JP" altLang="en-US" sz="1200" dirty="0">
                <a:latin typeface="ＭＳ ゴシック" panose="020B0609070205080204" pitchFamily="49" charset="-128"/>
                <a:ea typeface="ＭＳ ゴシック" panose="020B0609070205080204" pitchFamily="49" charset="-128"/>
              </a:rPr>
              <a:t>分（</a:t>
            </a:r>
            <a:r>
              <a:rPr kumimoji="0" lang="ja-JP" altLang="en-US" sz="1200" dirty="0">
                <a:latin typeface="ＭＳ 明朝" panose="02020609040205080304" pitchFamily="17" charset="-128"/>
                <a:ea typeface="ＭＳ 明朝" panose="02020609040205080304" pitchFamily="17" charset="-128"/>
              </a:rPr>
              <a:t>週</a:t>
            </a:r>
            <a:r>
              <a:rPr kumimoji="0" lang="en-US" altLang="ja-JP" sz="1200" dirty="0">
                <a:latin typeface="ＭＳ 明朝" panose="02020609040205080304" pitchFamily="17" charset="-128"/>
                <a:ea typeface="ＭＳ 明朝" panose="02020609040205080304" pitchFamily="17" charset="-128"/>
              </a:rPr>
              <a:t>38.75</a:t>
            </a:r>
            <a:r>
              <a:rPr kumimoji="0" lang="ja-JP" altLang="en-US" sz="1200" dirty="0">
                <a:latin typeface="ＭＳ 明朝" panose="02020609040205080304" pitchFamily="17" charset="-128"/>
                <a:ea typeface="ＭＳ 明朝" panose="02020609040205080304" pitchFamily="17" charset="-128"/>
              </a:rPr>
              <a:t>時間勤務、うち</a:t>
            </a:r>
            <a:r>
              <a:rPr kumimoji="0" lang="en-US" altLang="ja-JP" sz="1200" dirty="0">
                <a:latin typeface="ＭＳ 明朝" panose="02020609040205080304" pitchFamily="17" charset="-128"/>
                <a:ea typeface="ＭＳ 明朝" panose="02020609040205080304" pitchFamily="17" charset="-128"/>
              </a:rPr>
              <a:t>3.75</a:t>
            </a:r>
            <a:r>
              <a:rPr kumimoji="0" lang="ja-JP" altLang="en-US" sz="1200" dirty="0">
                <a:latin typeface="ＭＳ 明朝" panose="02020609040205080304" pitchFamily="17" charset="-128"/>
                <a:ea typeface="ＭＳ 明朝" panose="02020609040205080304" pitchFamily="17" charset="-128"/>
              </a:rPr>
              <a:t>時間超過勤務）</a:t>
            </a:r>
            <a:endParaRPr kumimoji="0"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r>
              <a:rPr kumimoji="0" lang="en-US" altLang="ja-JP" sz="1200" dirty="0">
                <a:latin typeface="ＭＳ 明朝" panose="02020609040205080304" pitchFamily="17" charset="-128"/>
                <a:ea typeface="ＭＳ 明朝" panose="02020609040205080304" pitchFamily="17" charset="-128"/>
              </a:rPr>
              <a:t>           </a:t>
            </a:r>
            <a:r>
              <a:rPr kumimoji="0" lang="ja-JP" altLang="en-US" sz="1200" dirty="0">
                <a:latin typeface="ＭＳ 明朝" panose="02020609040205080304" pitchFamily="17" charset="-128"/>
                <a:ea typeface="ＭＳ 明朝" panose="02020609040205080304" pitchFamily="17" charset="-128"/>
              </a:rPr>
              <a:t>　 別途宿日直有</a:t>
            </a:r>
            <a:endParaRPr kumimoji="0" lang="en-US" altLang="ja-JP" sz="1200" dirty="0">
              <a:latin typeface="ＭＳ 明朝" panose="02020609040205080304" pitchFamily="17" charset="-128"/>
              <a:ea typeface="ＭＳ 明朝" panose="02020609040205080304" pitchFamily="17" charset="-128"/>
            </a:endParaRPr>
          </a:p>
          <a:p>
            <a:pPr>
              <a:lnSpc>
                <a:spcPts val="1700"/>
              </a:lnSpc>
              <a:spcBef>
                <a:spcPct val="0"/>
              </a:spcBef>
              <a:buFontTx/>
              <a:buNone/>
              <a:defRPr/>
            </a:pPr>
            <a:r>
              <a:rPr lang="ja-JP" altLang="en-US" sz="1200" dirty="0">
                <a:latin typeface="ＭＳ ゴシック" panose="020B0609070205080204" pitchFamily="49" charset="-128"/>
                <a:ea typeface="ＭＳ ゴシック" panose="020B0609070205080204" pitchFamily="49" charset="-128"/>
              </a:rPr>
              <a:t>　　休  日　  土曜・日曜・祝日・年末年始（年間休日</a:t>
            </a:r>
            <a:r>
              <a:rPr lang="en-US" altLang="ja-JP" sz="1200" dirty="0">
                <a:latin typeface="ＭＳ ゴシック" panose="020B0609070205080204" pitchFamily="49" charset="-128"/>
                <a:ea typeface="ＭＳ ゴシック" panose="020B0609070205080204" pitchFamily="49" charset="-128"/>
              </a:rPr>
              <a:t>120</a:t>
            </a:r>
            <a:r>
              <a:rPr lang="ja-JP" altLang="en-US" sz="1200" dirty="0">
                <a:latin typeface="ＭＳ ゴシック" panose="020B0609070205080204" pitchFamily="49" charset="-128"/>
                <a:ea typeface="ＭＳ ゴシック" panose="020B0609070205080204" pitchFamily="49" charset="-128"/>
              </a:rPr>
              <a:t>日以上）</a:t>
            </a:r>
            <a:endParaRPr lang="en-US" altLang="ja-JP" sz="1200" dirty="0">
              <a:latin typeface="ＭＳ ゴシック" panose="020B0609070205080204" pitchFamily="49" charset="-128"/>
              <a:ea typeface="ＭＳ ゴシック" panose="020B0609070205080204" pitchFamily="49" charset="-128"/>
            </a:endParaRPr>
          </a:p>
          <a:p>
            <a:pPr>
              <a:lnSpc>
                <a:spcPts val="1700"/>
              </a:lnSpc>
              <a:spcBef>
                <a:spcPct val="0"/>
              </a:spcBef>
              <a:buFontTx/>
              <a:buNone/>
              <a:defRPr/>
            </a:pPr>
            <a:r>
              <a:rPr lang="ja-JP" altLang="en-US" sz="1200" dirty="0">
                <a:latin typeface="ＭＳ ゴシック" panose="020B0609070205080204" pitchFamily="49" charset="-128"/>
                <a:ea typeface="ＭＳ ゴシック" panose="020B0609070205080204" pitchFamily="49" charset="-128"/>
              </a:rPr>
              <a:t>　　　　　    年次有給休暇・夏期休暇あり</a:t>
            </a:r>
            <a:endParaRPr kumimoji="0"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endParaRPr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r>
              <a:rPr lang="ja-JP" altLang="en-US" sz="1200" dirty="0">
                <a:solidFill>
                  <a:srgbClr val="000000"/>
                </a:solidFill>
                <a:latin typeface="ＭＳ ゴシック" panose="020B0609070205080204" pitchFamily="49" charset="-128"/>
                <a:ea typeface="ＭＳ ゴシック" panose="020B0609070205080204" pitchFamily="49" charset="-128"/>
              </a:rPr>
              <a:t>６　給与等　</a:t>
            </a:r>
            <a:r>
              <a:rPr lang="en-US" altLang="ja-JP" sz="1050" dirty="0">
                <a:solidFill>
                  <a:srgbClr val="000000"/>
                </a:solidFill>
                <a:latin typeface="ＭＳ ゴシック" panose="020B0609070205080204" pitchFamily="49" charset="-128"/>
                <a:ea typeface="ＭＳ ゴシック" panose="020B0609070205080204" pitchFamily="49" charset="-128"/>
              </a:rPr>
              <a:t>※</a:t>
            </a:r>
            <a:r>
              <a:rPr lang="ja-JP" altLang="en-US" sz="1050" dirty="0">
                <a:solidFill>
                  <a:srgbClr val="000000"/>
                </a:solidFill>
                <a:latin typeface="ＭＳ ゴシック" panose="020B0609070205080204" pitchFamily="49" charset="-128"/>
                <a:ea typeface="ＭＳ ゴシック" panose="020B0609070205080204" pitchFamily="49" charset="-128"/>
              </a:rPr>
              <a:t>正規職員の給与改定を受けて変更される場合あり</a:t>
            </a:r>
          </a:p>
          <a:p>
            <a:pPr eaLnBrk="1" hangingPunct="1">
              <a:lnSpc>
                <a:spcPts val="1700"/>
              </a:lnSpc>
              <a:spcBef>
                <a:spcPct val="0"/>
              </a:spcBef>
              <a:buFontTx/>
              <a:buNone/>
              <a:defRPr/>
            </a:pPr>
            <a:r>
              <a:rPr lang="ja-JP" altLang="en-US" sz="1200" dirty="0">
                <a:solidFill>
                  <a:srgbClr val="000000"/>
                </a:solidFill>
                <a:latin typeface="ＭＳ 明朝" panose="02020609040205080304" pitchFamily="17" charset="-128"/>
                <a:ea typeface="ＭＳ 明朝" panose="02020609040205080304" pitchFamily="17" charset="-128"/>
              </a:rPr>
              <a:t>　　</a:t>
            </a:r>
            <a:r>
              <a:rPr lang="ja-JP" altLang="en-US" sz="1200" dirty="0">
                <a:latin typeface="ＭＳ 明朝" panose="02020609040205080304" pitchFamily="17" charset="-128"/>
                <a:ea typeface="ＭＳ 明朝" panose="02020609040205080304" pitchFamily="17" charset="-128"/>
              </a:rPr>
              <a:t>給料及び手当は正規職員に準じて支給、社会保険、厚生年金、雇用保険に加入</a:t>
            </a:r>
            <a:endParaRPr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defRPr/>
            </a:pPr>
            <a:r>
              <a:rPr lang="ja-JP" altLang="en-US" sz="1200" dirty="0">
                <a:latin typeface="ＭＳ ゴシック" panose="020B0609070205080204" pitchFamily="49" charset="-128"/>
                <a:ea typeface="ＭＳ ゴシック" panose="020B0609070205080204" pitchFamily="49" charset="-128"/>
              </a:rPr>
              <a:t>　</a:t>
            </a:r>
            <a:r>
              <a:rPr lang="en-US" altLang="ja-JP" sz="1200" dirty="0">
                <a:latin typeface="ＭＳ ゴシック" panose="020B0609070205080204" pitchFamily="49" charset="-128"/>
                <a:ea typeface="ＭＳ ゴシック" panose="020B0609070205080204" pitchFamily="49" charset="-128"/>
              </a:rPr>
              <a:t>(1) </a:t>
            </a:r>
            <a:r>
              <a:rPr lang="ja-JP" altLang="en-US" sz="1200" dirty="0">
                <a:latin typeface="ＭＳ ゴシック" panose="020B0609070205080204" pitchFamily="49" charset="-128"/>
                <a:ea typeface="ＭＳ ゴシック" panose="020B0609070205080204" pitchFamily="49" charset="-128"/>
              </a:rPr>
              <a:t>給与月額　　　</a:t>
            </a:r>
            <a:endParaRPr lang="en-US" altLang="ja-JP" sz="1200" dirty="0">
              <a:latin typeface="ＭＳ ゴシック" panose="020B0609070205080204" pitchFamily="49" charset="-128"/>
              <a:ea typeface="ＭＳ ゴシック" panose="020B0609070205080204" pitchFamily="49" charset="-128"/>
            </a:endParaRPr>
          </a:p>
          <a:p>
            <a:pPr eaLnBrk="1" hangingPunct="1">
              <a:lnSpc>
                <a:spcPts val="1700"/>
              </a:lnSpc>
              <a:spcBef>
                <a:spcPct val="0"/>
              </a:spcBef>
              <a:buFontTx/>
              <a:buNone/>
              <a:defRPr/>
            </a:pPr>
            <a:r>
              <a:rPr lang="ja-JP" altLang="en-US" sz="1200" dirty="0">
                <a:latin typeface="ＭＳ ゴシック" panose="020B0609070205080204" pitchFamily="49" charset="-128"/>
                <a:ea typeface="ＭＳ ゴシック" panose="020B0609070205080204" pitchFamily="49" charset="-128"/>
              </a:rPr>
              <a:t>　　</a:t>
            </a:r>
            <a:r>
              <a:rPr lang="ja-JP" altLang="en-US" sz="1200" dirty="0">
                <a:latin typeface="ＭＳ 明朝" panose="02020609040205080304" pitchFamily="17" charset="-128"/>
                <a:ea typeface="ＭＳ 明朝" panose="02020609040205080304" pitchFamily="17" charset="-128"/>
              </a:rPr>
              <a:t>　</a:t>
            </a:r>
            <a:r>
              <a:rPr lang="en-US" altLang="ja-JP" sz="1200" dirty="0">
                <a:latin typeface="ＭＳ 明朝" panose="02020609040205080304" pitchFamily="17" charset="-128"/>
                <a:ea typeface="ＭＳ 明朝" panose="02020609040205080304" pitchFamily="17" charset="-128"/>
              </a:rPr>
              <a:t>304,085</a:t>
            </a:r>
            <a:r>
              <a:rPr lang="ja-JP" altLang="en-US" sz="1200" dirty="0">
                <a:latin typeface="ＭＳ 明朝" panose="02020609040205080304" pitchFamily="17" charset="-128"/>
                <a:ea typeface="ＭＳ 明朝" panose="02020609040205080304" pitchFamily="17" charset="-128"/>
              </a:rPr>
              <a:t>円（（基本給＋地域手当）：</a:t>
            </a:r>
            <a:r>
              <a:rPr lang="en-US" altLang="ja-JP" sz="1200" dirty="0">
                <a:latin typeface="ＭＳ 明朝" panose="02020609040205080304" pitchFamily="17" charset="-128"/>
                <a:ea typeface="ＭＳ 明朝" panose="02020609040205080304" pitchFamily="17" charset="-128"/>
              </a:rPr>
              <a:t>246,150</a:t>
            </a:r>
            <a:r>
              <a:rPr lang="ja-JP" altLang="en-US" sz="1200" dirty="0">
                <a:latin typeface="ＭＳ 明朝" panose="02020609040205080304" pitchFamily="17" charset="-128"/>
                <a:ea typeface="ＭＳ 明朝" panose="02020609040205080304" pitchFamily="17" charset="-128"/>
              </a:rPr>
              <a:t>円 ＋（諸手当）：</a:t>
            </a:r>
            <a:r>
              <a:rPr lang="en-US" altLang="ja-JP" sz="1200" dirty="0">
                <a:latin typeface="ＭＳ 明朝" panose="02020609040205080304" pitchFamily="17" charset="-128"/>
                <a:ea typeface="ＭＳ 明朝" panose="02020609040205080304" pitchFamily="17" charset="-128"/>
              </a:rPr>
              <a:t>57,935</a:t>
            </a:r>
            <a:r>
              <a:rPr lang="ja-JP" altLang="en-US" sz="1200" dirty="0">
                <a:latin typeface="ＭＳ 明朝" panose="02020609040205080304" pitchFamily="17" charset="-128"/>
                <a:ea typeface="ＭＳ 明朝" panose="02020609040205080304" pitchFamily="17" charset="-128"/>
              </a:rPr>
              <a:t>円）</a:t>
            </a:r>
          </a:p>
          <a:p>
            <a:pPr eaLnBrk="1" hangingPunct="1">
              <a:lnSpc>
                <a:spcPts val="1300"/>
              </a:lnSpc>
              <a:spcBef>
                <a:spcPct val="0"/>
              </a:spcBef>
              <a:buFontTx/>
              <a:buNone/>
              <a:defRPr/>
            </a:pPr>
            <a:r>
              <a:rPr lang="ja-JP" altLang="en-US" sz="1100" dirty="0">
                <a:latin typeface="ＭＳ 明朝" panose="02020609040205080304" pitchFamily="17" charset="-128"/>
                <a:ea typeface="ＭＳ 明朝" panose="02020609040205080304" pitchFamily="17" charset="-128"/>
              </a:rPr>
              <a:t>　　</a:t>
            </a:r>
            <a:r>
              <a:rPr lang="ja-JP" altLang="en-US" sz="1050" dirty="0">
                <a:latin typeface="ＭＳ 明朝" panose="02020609040205080304" pitchFamily="17" charset="-128"/>
                <a:ea typeface="ＭＳ 明朝" panose="02020609040205080304" pitchFamily="17" charset="-128"/>
              </a:rPr>
              <a:t>　    </a:t>
            </a:r>
            <a:r>
              <a:rPr lang="en-US" altLang="ja-JP" sz="1000" dirty="0">
                <a:latin typeface="ＭＳ 明朝" panose="02020609040205080304" pitchFamily="17" charset="-128"/>
                <a:ea typeface="ＭＳ 明朝" panose="02020609040205080304" pitchFamily="17" charset="-128"/>
              </a:rPr>
              <a:t>※ </a:t>
            </a:r>
            <a:r>
              <a:rPr lang="ja-JP" altLang="en-US" sz="1000" dirty="0">
                <a:latin typeface="ＭＳ 明朝" panose="02020609040205080304" pitchFamily="17" charset="-128"/>
                <a:ea typeface="ＭＳ 明朝" panose="02020609040205080304" pitchFamily="17" charset="-128"/>
              </a:rPr>
              <a:t>神戸・阪神地区の病院で勤務した場合</a:t>
            </a:r>
            <a:endParaRPr lang="en-US" altLang="ja-JP" sz="1000" dirty="0">
              <a:latin typeface="ＭＳ 明朝" panose="02020609040205080304" pitchFamily="17" charset="-128"/>
              <a:ea typeface="ＭＳ 明朝" panose="02020609040205080304" pitchFamily="17" charset="-128"/>
            </a:endParaRPr>
          </a:p>
          <a:p>
            <a:pPr eaLnBrk="1" hangingPunct="1">
              <a:lnSpc>
                <a:spcPts val="1300"/>
              </a:lnSpc>
              <a:spcBef>
                <a:spcPct val="0"/>
              </a:spcBef>
              <a:buNone/>
              <a:defRPr/>
            </a:pPr>
            <a:r>
              <a:rPr lang="ja-JP" altLang="en-US" sz="1000" dirty="0">
                <a:latin typeface="ＭＳ 明朝" panose="02020609040205080304" pitchFamily="17" charset="-128"/>
                <a:ea typeface="ＭＳ 明朝" panose="02020609040205080304" pitchFamily="17" charset="-128"/>
              </a:rPr>
              <a:t>　　　　         宿日直・夜勤手当（２回）等の諸手当（超過勤務手当</a:t>
            </a:r>
            <a:r>
              <a:rPr lang="en-US" altLang="ja-JP" sz="1000" dirty="0">
                <a:latin typeface="ＭＳ 明朝" panose="02020609040205080304" pitchFamily="17" charset="-128"/>
                <a:ea typeface="ＭＳ 明朝" panose="02020609040205080304" pitchFamily="17" charset="-128"/>
              </a:rPr>
              <a:t>15</a:t>
            </a:r>
            <a:r>
              <a:rPr lang="ja-JP" altLang="en-US" sz="1000" dirty="0">
                <a:latin typeface="ＭＳ 明朝" panose="02020609040205080304" pitchFamily="17" charset="-128"/>
                <a:ea typeface="ＭＳ 明朝" panose="02020609040205080304" pitchFamily="17" charset="-128"/>
              </a:rPr>
              <a:t>時間分）を含む</a:t>
            </a:r>
            <a:r>
              <a:rPr lang="ja-JP" altLang="en-US" sz="1200" dirty="0">
                <a:latin typeface="ＭＳ 明朝" panose="02020609040205080304" pitchFamily="17" charset="-128"/>
                <a:ea typeface="ＭＳ 明朝" panose="02020609040205080304" pitchFamily="17" charset="-128"/>
              </a:rPr>
              <a:t>　　　　　</a:t>
            </a:r>
            <a:r>
              <a:rPr lang="ja-JP" altLang="en-US" sz="1200" dirty="0">
                <a:latin typeface="ＭＳ ゴシック" panose="020B0609070205080204" pitchFamily="49" charset="-128"/>
                <a:ea typeface="ＭＳ ゴシック" panose="020B0609070205080204" pitchFamily="49" charset="-128"/>
              </a:rPr>
              <a:t>　</a:t>
            </a:r>
            <a:endParaRPr lang="en-US" altLang="ja-JP" sz="1200" dirty="0">
              <a:latin typeface="ＭＳ ゴシック" panose="020B0609070205080204" pitchFamily="49" charset="-128"/>
              <a:ea typeface="ＭＳ ゴシック" panose="020B0609070205080204" pitchFamily="49" charset="-128"/>
            </a:endParaRPr>
          </a:p>
          <a:p>
            <a:pPr>
              <a:lnSpc>
                <a:spcPts val="1700"/>
              </a:lnSpc>
              <a:spcBef>
                <a:spcPct val="0"/>
              </a:spcBef>
              <a:buFontTx/>
              <a:buNone/>
              <a:defRPr/>
            </a:pPr>
            <a:r>
              <a:rPr lang="ja-JP" altLang="en-US" sz="1200" dirty="0">
                <a:latin typeface="ＭＳ ゴシック" panose="020B0609070205080204" pitchFamily="49" charset="-128"/>
                <a:ea typeface="ＭＳ ゴシック" panose="020B0609070205080204" pitchFamily="49" charset="-128"/>
              </a:rPr>
              <a:t>　</a:t>
            </a:r>
            <a:r>
              <a:rPr lang="en-US" altLang="ja-JP" sz="1200" dirty="0">
                <a:latin typeface="ＭＳ ゴシック" panose="020B0609070205080204" pitchFamily="49" charset="-128"/>
                <a:ea typeface="ＭＳ ゴシック" panose="020B0609070205080204" pitchFamily="49" charset="-128"/>
              </a:rPr>
              <a:t>(2) </a:t>
            </a:r>
            <a:r>
              <a:rPr lang="ja-JP" altLang="en-US" sz="1200" dirty="0">
                <a:latin typeface="ＭＳ ゴシック" panose="020B0609070205080204" pitchFamily="49" charset="-128"/>
                <a:ea typeface="ＭＳ ゴシック" panose="020B0609070205080204" pitchFamily="49" charset="-128"/>
              </a:rPr>
              <a:t>通勤</a:t>
            </a:r>
            <a:r>
              <a:rPr lang="ja-JP" altLang="ja-JP" sz="1200" dirty="0">
                <a:latin typeface="ＭＳ ゴシック" panose="020B0609070205080204" pitchFamily="49" charset="-128"/>
                <a:ea typeface="ＭＳ ゴシック" panose="020B0609070205080204" pitchFamily="49" charset="-128"/>
              </a:rPr>
              <a:t>手当</a:t>
            </a:r>
            <a:r>
              <a:rPr lang="ja-JP" altLang="en-US" sz="1200" dirty="0">
                <a:latin typeface="ＭＳ ゴシック" panose="020B0609070205080204" pitchFamily="49" charset="-128"/>
                <a:ea typeface="ＭＳ ゴシック" panose="020B0609070205080204" pitchFamily="49" charset="-128"/>
              </a:rPr>
              <a:t>　</a:t>
            </a:r>
            <a:r>
              <a:rPr lang="ja-JP" altLang="en-US" sz="1200" dirty="0">
                <a:latin typeface="ＭＳ 明朝" panose="02020609040205080304" pitchFamily="17" charset="-128"/>
                <a:ea typeface="ＭＳ 明朝" panose="02020609040205080304" pitchFamily="17" charset="-128"/>
              </a:rPr>
              <a:t>支給限度額の設定あり</a:t>
            </a:r>
            <a:endParaRPr lang="en-US" altLang="ja-JP" sz="1200" dirty="0">
              <a:latin typeface="ＭＳ 明朝" panose="02020609040205080304" pitchFamily="17" charset="-128"/>
              <a:ea typeface="ＭＳ 明朝" panose="02020609040205080304" pitchFamily="17" charset="-128"/>
            </a:endParaRPr>
          </a:p>
          <a:p>
            <a:pPr>
              <a:lnSpc>
                <a:spcPts val="1700"/>
              </a:lnSpc>
              <a:spcBef>
                <a:spcPct val="0"/>
              </a:spcBef>
              <a:buFontTx/>
              <a:buNone/>
              <a:defRPr/>
            </a:pPr>
            <a:r>
              <a:rPr lang="en-US" altLang="ja-JP" sz="1200" dirty="0">
                <a:latin typeface="ＭＳ ゴシック" panose="020B0609070205080204" pitchFamily="49" charset="-128"/>
                <a:ea typeface="ＭＳ ゴシック" panose="020B0609070205080204" pitchFamily="49" charset="-128"/>
              </a:rPr>
              <a:t>  (3) </a:t>
            </a:r>
            <a:r>
              <a:rPr lang="ja-JP" altLang="ja-JP" sz="1200" dirty="0">
                <a:latin typeface="ＭＳ ゴシック" panose="020B0609070205080204" pitchFamily="49" charset="-128"/>
                <a:ea typeface="ＭＳ ゴシック" panose="020B0609070205080204" pitchFamily="49" charset="-128"/>
              </a:rPr>
              <a:t>期末</a:t>
            </a:r>
            <a:r>
              <a:rPr lang="ja-JP" altLang="en-US" sz="1200" dirty="0">
                <a:latin typeface="ＭＳ ゴシック" panose="020B0609070205080204" pitchFamily="49" charset="-128"/>
                <a:ea typeface="ＭＳ ゴシック" panose="020B0609070205080204" pitchFamily="49" charset="-128"/>
              </a:rPr>
              <a:t>・勤勉</a:t>
            </a:r>
            <a:r>
              <a:rPr lang="ja-JP" altLang="ja-JP" sz="1200" dirty="0">
                <a:latin typeface="ＭＳ ゴシック" panose="020B0609070205080204" pitchFamily="49" charset="-128"/>
                <a:ea typeface="ＭＳ ゴシック" panose="020B0609070205080204" pitchFamily="49" charset="-128"/>
              </a:rPr>
              <a:t>手当</a:t>
            </a:r>
            <a:endParaRPr lang="en-US" altLang="ja-JP" sz="1200" dirty="0">
              <a:latin typeface="ＭＳ ゴシック" panose="020B0609070205080204" pitchFamily="49" charset="-128"/>
              <a:ea typeface="ＭＳ ゴシック" panose="020B0609070205080204" pitchFamily="49" charset="-128"/>
            </a:endParaRPr>
          </a:p>
          <a:p>
            <a:pPr>
              <a:lnSpc>
                <a:spcPts val="1700"/>
              </a:lnSpc>
              <a:spcBef>
                <a:spcPct val="0"/>
              </a:spcBef>
              <a:buFontTx/>
              <a:buNone/>
              <a:defRPr/>
            </a:pPr>
            <a:r>
              <a:rPr lang="ja-JP" altLang="en-US" sz="1200" dirty="0">
                <a:latin typeface="ＭＳ ゴシック" panose="020B0609070205080204" pitchFamily="49" charset="-128"/>
                <a:ea typeface="ＭＳ ゴシック" panose="020B0609070205080204" pitchFamily="49" charset="-128"/>
              </a:rPr>
              <a:t>　　　</a:t>
            </a:r>
            <a:r>
              <a:rPr lang="ja-JP" altLang="ja-JP" sz="1200" dirty="0">
                <a:latin typeface="ＭＳ 明朝" panose="02020609040205080304" pitchFamily="17" charset="-128"/>
                <a:ea typeface="ＭＳ 明朝" panose="02020609040205080304" pitchFamily="17" charset="-128"/>
              </a:rPr>
              <a:t>年間計</a:t>
            </a:r>
            <a:r>
              <a:rPr lang="en-US" altLang="ja-JP" sz="1200" dirty="0">
                <a:latin typeface="ＭＳ 明朝" panose="02020609040205080304" pitchFamily="17" charset="-128"/>
                <a:ea typeface="ＭＳ 明朝" panose="02020609040205080304" pitchFamily="17" charset="-128"/>
              </a:rPr>
              <a:t>4.65</a:t>
            </a:r>
            <a:r>
              <a:rPr lang="ja-JP" altLang="ja-JP" sz="1200" dirty="0">
                <a:latin typeface="ＭＳ 明朝" panose="02020609040205080304" pitchFamily="17" charset="-128"/>
                <a:ea typeface="ＭＳ 明朝" panose="02020609040205080304" pitchFamily="17" charset="-128"/>
              </a:rPr>
              <a:t>月（</a:t>
            </a:r>
            <a:r>
              <a:rPr lang="en-US" altLang="ja-JP" sz="1200" dirty="0">
                <a:latin typeface="ＭＳ 明朝" panose="02020609040205080304" pitchFamily="17" charset="-128"/>
                <a:ea typeface="ＭＳ 明朝" panose="02020609040205080304" pitchFamily="17" charset="-128"/>
              </a:rPr>
              <a:t>6</a:t>
            </a:r>
            <a:r>
              <a:rPr lang="ja-JP" altLang="ja-JP" sz="1200" dirty="0">
                <a:latin typeface="ＭＳ 明朝" panose="02020609040205080304" pitchFamily="17" charset="-128"/>
                <a:ea typeface="ＭＳ 明朝" panose="02020609040205080304" pitchFamily="17" charset="-128"/>
              </a:rPr>
              <a:t>月期</a:t>
            </a:r>
            <a:r>
              <a:rPr lang="en-US" altLang="ja-JP" sz="1200" dirty="0">
                <a:latin typeface="ＭＳ 明朝" panose="02020609040205080304" pitchFamily="17" charset="-128"/>
                <a:ea typeface="ＭＳ 明朝" panose="02020609040205080304" pitchFamily="17" charset="-128"/>
              </a:rPr>
              <a:t> 2.325</a:t>
            </a:r>
            <a:r>
              <a:rPr lang="ja-JP" altLang="ja-JP" sz="1200" dirty="0">
                <a:latin typeface="ＭＳ 明朝" panose="02020609040205080304" pitchFamily="17" charset="-128"/>
                <a:ea typeface="ＭＳ 明朝" panose="02020609040205080304" pitchFamily="17" charset="-128"/>
              </a:rPr>
              <a:t>月、</a:t>
            </a:r>
            <a:r>
              <a:rPr lang="en-US" altLang="ja-JP" sz="1200" dirty="0">
                <a:latin typeface="ＭＳ 明朝" panose="02020609040205080304" pitchFamily="17" charset="-128"/>
                <a:ea typeface="ＭＳ 明朝" panose="02020609040205080304" pitchFamily="17" charset="-128"/>
              </a:rPr>
              <a:t>12</a:t>
            </a:r>
            <a:r>
              <a:rPr lang="ja-JP" altLang="ja-JP" sz="1200" dirty="0">
                <a:latin typeface="ＭＳ 明朝" panose="02020609040205080304" pitchFamily="17" charset="-128"/>
                <a:ea typeface="ＭＳ 明朝" panose="02020609040205080304" pitchFamily="17" charset="-128"/>
              </a:rPr>
              <a:t>月期</a:t>
            </a:r>
            <a:r>
              <a:rPr lang="en-US" altLang="ja-JP" sz="1200" dirty="0">
                <a:latin typeface="ＭＳ 明朝" panose="02020609040205080304" pitchFamily="17" charset="-128"/>
                <a:ea typeface="ＭＳ 明朝" panose="02020609040205080304" pitchFamily="17" charset="-128"/>
              </a:rPr>
              <a:t> 2.325</a:t>
            </a:r>
            <a:r>
              <a:rPr lang="ja-JP" altLang="ja-JP" sz="1200" dirty="0">
                <a:latin typeface="ＭＳ 明朝" panose="02020609040205080304" pitchFamily="17" charset="-128"/>
                <a:ea typeface="ＭＳ 明朝" panose="02020609040205080304" pitchFamily="17" charset="-128"/>
              </a:rPr>
              <a:t>月）</a:t>
            </a:r>
          </a:p>
          <a:p>
            <a:pPr>
              <a:lnSpc>
                <a:spcPts val="1700"/>
              </a:lnSpc>
              <a:spcBef>
                <a:spcPct val="0"/>
              </a:spcBef>
              <a:buFontTx/>
              <a:buNone/>
              <a:defRPr/>
            </a:pPr>
            <a:r>
              <a:rPr lang="ja-JP" altLang="en-US" sz="1200" dirty="0">
                <a:latin typeface="ＭＳ 明朝" panose="02020609040205080304" pitchFamily="17" charset="-128"/>
                <a:ea typeface="ＭＳ 明朝" panose="02020609040205080304" pitchFamily="17" charset="-128"/>
              </a:rPr>
              <a:t>　</a:t>
            </a:r>
            <a:r>
              <a:rPr lang="ja-JP" altLang="ja-JP" sz="1200" dirty="0">
                <a:latin typeface="ＭＳ 明朝" panose="02020609040205080304" pitchFamily="17" charset="-128"/>
                <a:ea typeface="ＭＳ 明朝" panose="02020609040205080304" pitchFamily="17" charset="-128"/>
              </a:rPr>
              <a:t>　　※</a:t>
            </a:r>
            <a:r>
              <a:rPr lang="en-US" altLang="ja-JP" sz="1200" dirty="0">
                <a:latin typeface="ＭＳ 明朝" panose="02020609040205080304" pitchFamily="17" charset="-128"/>
                <a:ea typeface="ＭＳ 明朝" panose="02020609040205080304" pitchFamily="17" charset="-128"/>
              </a:rPr>
              <a:t> 1</a:t>
            </a:r>
            <a:r>
              <a:rPr lang="ja-JP" altLang="en-US" sz="1200" dirty="0">
                <a:latin typeface="ＭＳ 明朝" panose="02020609040205080304" pitchFamily="17" charset="-128"/>
                <a:ea typeface="ＭＳ 明朝" panose="02020609040205080304" pitchFamily="17" charset="-128"/>
              </a:rPr>
              <a:t>年目の</a:t>
            </a:r>
            <a:r>
              <a:rPr lang="en-US" altLang="ja-JP" sz="1200" dirty="0">
                <a:latin typeface="ＭＳ 明朝" panose="02020609040205080304" pitchFamily="17" charset="-128"/>
                <a:ea typeface="ＭＳ 明朝" panose="02020609040205080304" pitchFamily="17" charset="-128"/>
              </a:rPr>
              <a:t>6</a:t>
            </a:r>
            <a:r>
              <a:rPr lang="ja-JP" altLang="ja-JP" sz="1200" dirty="0">
                <a:latin typeface="ＭＳ 明朝" panose="02020609040205080304" pitchFamily="17" charset="-128"/>
                <a:ea typeface="ＭＳ 明朝" panose="02020609040205080304" pitchFamily="17" charset="-128"/>
              </a:rPr>
              <a:t>月期は</a:t>
            </a:r>
            <a:r>
              <a:rPr lang="en-US" altLang="ja-JP" sz="1200" dirty="0">
                <a:latin typeface="ＭＳ 明朝" panose="02020609040205080304" pitchFamily="17" charset="-128"/>
                <a:ea typeface="ＭＳ 明朝" panose="02020609040205080304" pitchFamily="17" charset="-128"/>
              </a:rPr>
              <a:t> 0. 6975</a:t>
            </a:r>
            <a:r>
              <a:rPr lang="ja-JP" altLang="ja-JP" sz="1200" dirty="0">
                <a:latin typeface="ＭＳ 明朝" panose="02020609040205080304" pitchFamily="17" charset="-128"/>
                <a:ea typeface="ＭＳ 明朝" panose="02020609040205080304" pitchFamily="17" charset="-128"/>
              </a:rPr>
              <a:t>月、</a:t>
            </a:r>
            <a:r>
              <a:rPr lang="en-US" altLang="ja-JP" sz="1200" dirty="0">
                <a:latin typeface="ＭＳ 明朝" panose="02020609040205080304" pitchFamily="17" charset="-128"/>
                <a:ea typeface="ＭＳ 明朝" panose="02020609040205080304" pitchFamily="17" charset="-128"/>
              </a:rPr>
              <a:t>12</a:t>
            </a:r>
            <a:r>
              <a:rPr lang="ja-JP" altLang="ja-JP" sz="1200" dirty="0">
                <a:latin typeface="ＭＳ 明朝" panose="02020609040205080304" pitchFamily="17" charset="-128"/>
                <a:ea typeface="ＭＳ 明朝" panose="02020609040205080304" pitchFamily="17" charset="-128"/>
              </a:rPr>
              <a:t>月期以降は</a:t>
            </a:r>
            <a:r>
              <a:rPr lang="en-US" altLang="ja-JP" sz="1200" dirty="0">
                <a:latin typeface="ＭＳ 明朝" panose="02020609040205080304" pitchFamily="17" charset="-128"/>
                <a:ea typeface="ＭＳ 明朝" panose="02020609040205080304" pitchFamily="17" charset="-128"/>
              </a:rPr>
              <a:t> 2.325</a:t>
            </a:r>
            <a:r>
              <a:rPr lang="ja-JP" altLang="ja-JP" sz="1200" dirty="0">
                <a:latin typeface="ＭＳ 明朝" panose="02020609040205080304" pitchFamily="17" charset="-128"/>
                <a:ea typeface="ＭＳ 明朝" panose="02020609040205080304" pitchFamily="17" charset="-128"/>
              </a:rPr>
              <a:t>月支給</a:t>
            </a:r>
          </a:p>
        </p:txBody>
      </p:sp>
      <p:sp>
        <p:nvSpPr>
          <p:cNvPr id="33795" name="Text Box 4"/>
          <p:cNvSpPr txBox="1">
            <a:spLocks noChangeArrowheads="1"/>
          </p:cNvSpPr>
          <p:nvPr/>
        </p:nvSpPr>
        <p:spPr bwMode="auto">
          <a:xfrm>
            <a:off x="1720850" y="250825"/>
            <a:ext cx="34163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400" b="1" dirty="0">
                <a:solidFill>
                  <a:srgbClr val="000000"/>
                </a:solidFill>
                <a:ea typeface="ＭＳ ゴシック" panose="020B0609070205080204" pitchFamily="49" charset="-128"/>
              </a:rPr>
              <a:t>兵庫県立病院薬剤師レジデント募集要領</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5"/>
          <p:cNvSpPr txBox="1">
            <a:spLocks noChangeArrowheads="1"/>
          </p:cNvSpPr>
          <p:nvPr/>
        </p:nvSpPr>
        <p:spPr bwMode="auto">
          <a:xfrm>
            <a:off x="331788" y="449263"/>
            <a:ext cx="6192837" cy="2054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lnSpc>
                <a:spcPts val="1700"/>
              </a:lnSpc>
              <a:spcBef>
                <a:spcPct val="0"/>
              </a:spcBef>
              <a:buFontTx/>
              <a:buNone/>
            </a:pPr>
            <a:r>
              <a:rPr lang="ja-JP" altLang="en-US" sz="1200" dirty="0">
                <a:solidFill>
                  <a:srgbClr val="000000"/>
                </a:solidFill>
                <a:latin typeface="ＭＳ ゴシック" panose="020B0609070205080204" pitchFamily="49" charset="-128"/>
                <a:ea typeface="ＭＳ ゴシック" panose="020B0609070205080204" pitchFamily="49" charset="-128"/>
              </a:rPr>
              <a:t>７　応募資格</a:t>
            </a:r>
          </a:p>
          <a:p>
            <a:pPr eaLnBrk="1" hangingPunct="1">
              <a:lnSpc>
                <a:spcPts val="1700"/>
              </a:lnSpc>
              <a:spcBef>
                <a:spcPct val="0"/>
              </a:spcBef>
              <a:buFontTx/>
              <a:buNone/>
            </a:pPr>
            <a:r>
              <a:rPr lang="ja-JP" altLang="en-US" sz="1200" dirty="0">
                <a:solidFill>
                  <a:srgbClr val="000000"/>
                </a:solidFill>
                <a:latin typeface="ＭＳ 明朝" panose="02020609040205080304" pitchFamily="17" charset="-128"/>
                <a:ea typeface="ＭＳ 明朝" panose="02020609040205080304" pitchFamily="17" charset="-128"/>
              </a:rPr>
              <a:t>　　</a:t>
            </a:r>
            <a:r>
              <a:rPr lang="ja-JP" altLang="en-US" sz="1200" dirty="0">
                <a:latin typeface="ＭＳ 明朝" panose="02020609040205080304" pitchFamily="17" charset="-128"/>
                <a:ea typeface="ＭＳ 明朝" panose="02020609040205080304" pitchFamily="17" charset="-128"/>
              </a:rPr>
              <a:t>令和９年３月末日までに薬学部卒業、薬学修士・博士課程修了者又は修了見込みの</a:t>
            </a:r>
            <a:endParaRPr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pPr>
            <a:r>
              <a:rPr lang="ja-JP" altLang="en-US" sz="1200" dirty="0">
                <a:latin typeface="ＭＳ 明朝" panose="02020609040205080304" pitchFamily="17" charset="-128"/>
                <a:ea typeface="ＭＳ 明朝" panose="02020609040205080304" pitchFamily="17" charset="-128"/>
              </a:rPr>
              <a:t>　者であって</a:t>
            </a:r>
            <a:r>
              <a:rPr lang="en-US" altLang="ja-JP" sz="1200" dirty="0">
                <a:latin typeface="ＭＳ 明朝" panose="02020609040205080304" pitchFamily="17" charset="-128"/>
                <a:ea typeface="ＭＳ 明朝" panose="02020609040205080304" pitchFamily="17" charset="-128"/>
              </a:rPr>
              <a:t>､</a:t>
            </a:r>
            <a:r>
              <a:rPr lang="ja-JP" altLang="en-US" sz="1200" dirty="0">
                <a:latin typeface="ＭＳ 明朝" panose="02020609040205080304" pitchFamily="17" charset="-128"/>
                <a:ea typeface="ＭＳ 明朝" panose="02020609040205080304" pitchFamily="17" charset="-128"/>
              </a:rPr>
              <a:t>令和９年４月１日時点で薬剤師免許登録者又は登録見込みの者</a:t>
            </a:r>
            <a:endParaRPr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pPr>
            <a:endParaRPr lang="ja-JP" altLang="en-US"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pPr>
            <a:r>
              <a:rPr lang="ja-JP" altLang="en-US" sz="1200" dirty="0">
                <a:latin typeface="ＭＳ ゴシック" panose="020B0609070205080204" pitchFamily="49" charset="-128"/>
                <a:ea typeface="ＭＳ ゴシック" panose="020B0609070205080204" pitchFamily="49" charset="-128"/>
              </a:rPr>
              <a:t>８　研修開始時期</a:t>
            </a:r>
          </a:p>
          <a:p>
            <a:pPr eaLnBrk="1" hangingPunct="1">
              <a:lnSpc>
                <a:spcPts val="1700"/>
              </a:lnSpc>
              <a:spcBef>
                <a:spcPct val="0"/>
              </a:spcBef>
              <a:buFontTx/>
              <a:buNone/>
            </a:pPr>
            <a:r>
              <a:rPr lang="ja-JP" altLang="en-US" sz="1200" dirty="0">
                <a:latin typeface="ＭＳ 明朝" panose="02020609040205080304" pitchFamily="17" charset="-128"/>
                <a:ea typeface="ＭＳ 明朝" panose="02020609040205080304" pitchFamily="17" charset="-128"/>
              </a:rPr>
              <a:t>　　令和９年４月１日</a:t>
            </a:r>
            <a:endParaRPr lang="en-US" altLang="ja-JP"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pPr>
            <a:endParaRPr lang="ja-JP" altLang="en-US" sz="1200" dirty="0">
              <a:latin typeface="ＭＳ 明朝" panose="02020609040205080304" pitchFamily="17" charset="-128"/>
              <a:ea typeface="ＭＳ 明朝" panose="02020609040205080304" pitchFamily="17" charset="-128"/>
            </a:endParaRPr>
          </a:p>
          <a:p>
            <a:pPr eaLnBrk="1" hangingPunct="1">
              <a:lnSpc>
                <a:spcPts val="1700"/>
              </a:lnSpc>
              <a:spcBef>
                <a:spcPct val="0"/>
              </a:spcBef>
              <a:buFontTx/>
              <a:buNone/>
            </a:pPr>
            <a:r>
              <a:rPr lang="ja-JP" altLang="en-US" sz="1200" dirty="0">
                <a:latin typeface="ＭＳ ゴシック" panose="020B0609070205080204" pitchFamily="49" charset="-128"/>
                <a:ea typeface="ＭＳ ゴシック" panose="020B0609070205080204" pitchFamily="49" charset="-128"/>
              </a:rPr>
              <a:t>９　選考方法</a:t>
            </a:r>
          </a:p>
          <a:p>
            <a:pPr eaLnBrk="1" hangingPunct="1">
              <a:lnSpc>
                <a:spcPts val="1700"/>
              </a:lnSpc>
              <a:spcBef>
                <a:spcPct val="0"/>
              </a:spcBef>
              <a:buFontTx/>
              <a:buNone/>
            </a:pPr>
            <a:r>
              <a:rPr lang="ja-JP" altLang="en-US" sz="1200" dirty="0">
                <a:solidFill>
                  <a:srgbClr val="000000"/>
                </a:solidFill>
                <a:latin typeface="ＭＳ 明朝" panose="02020609040205080304" pitchFamily="17" charset="-128"/>
                <a:ea typeface="ＭＳ 明朝" panose="02020609040205080304" pitchFamily="17" charset="-128"/>
              </a:rPr>
              <a:t>　　書類及び面接による選考（各病院で実施）</a:t>
            </a:r>
            <a:endParaRPr lang="en-US" altLang="ja-JP" sz="1200" dirty="0">
              <a:solidFill>
                <a:srgbClr val="000000"/>
              </a:solidFill>
              <a:latin typeface="ＭＳ 明朝" panose="02020609040205080304" pitchFamily="17" charset="-128"/>
              <a:ea typeface="ＭＳ 明朝" panose="02020609040205080304" pitchFamily="17" charset="-128"/>
            </a:endParaRPr>
          </a:p>
        </p:txBody>
      </p:sp>
      <p:sp>
        <p:nvSpPr>
          <p:cNvPr id="35843" name="正方形/長方形 2"/>
          <p:cNvSpPr>
            <a:spLocks noChangeArrowheads="1"/>
          </p:cNvSpPr>
          <p:nvPr/>
        </p:nvSpPr>
        <p:spPr bwMode="auto">
          <a:xfrm>
            <a:off x="331788" y="2714625"/>
            <a:ext cx="61944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25000"/>
              </a:spcBef>
              <a:spcAft>
                <a:spcPct val="25000"/>
              </a:spcAft>
              <a:buFontTx/>
              <a:buNone/>
            </a:pPr>
            <a:r>
              <a:rPr lang="en-US" altLang="ja-JP" sz="1200" dirty="0">
                <a:solidFill>
                  <a:srgbClr val="000000"/>
                </a:solidFill>
                <a:latin typeface="ＭＳ ゴシック" panose="020B0609070205080204" pitchFamily="49" charset="-128"/>
                <a:ea typeface="ＭＳ ゴシック" panose="020B0609070205080204" pitchFamily="49" charset="-128"/>
              </a:rPr>
              <a:t>10</a:t>
            </a:r>
            <a:r>
              <a:rPr lang="ja-JP" altLang="en-US" sz="1200" dirty="0">
                <a:solidFill>
                  <a:srgbClr val="000000"/>
                </a:solidFill>
                <a:latin typeface="ＭＳ ゴシック" panose="020B0609070205080204" pitchFamily="49" charset="-128"/>
                <a:ea typeface="ＭＳ ゴシック" panose="020B0609070205080204" pitchFamily="49" charset="-128"/>
              </a:rPr>
              <a:t>　試験会場、募集状況</a:t>
            </a:r>
            <a:endParaRPr lang="en-US" altLang="ja-JP" sz="1200" dirty="0">
              <a:solidFill>
                <a:srgbClr val="000000"/>
              </a:solidFill>
              <a:latin typeface="ＭＳ ゴシック" panose="020B0609070205080204" pitchFamily="49" charset="-128"/>
              <a:ea typeface="ＭＳ ゴシック" panose="020B0609070205080204" pitchFamily="49" charset="-128"/>
            </a:endParaRPr>
          </a:p>
        </p:txBody>
      </p:sp>
      <p:sp>
        <p:nvSpPr>
          <p:cNvPr id="8" name="Text Box 4">
            <a:extLst>
              <a:ext uri="{FF2B5EF4-FFF2-40B4-BE49-F238E27FC236}">
                <a16:creationId xmlns:a16="http://schemas.microsoft.com/office/drawing/2014/main" id="{CCF021C1-EA74-4498-AEAF-A1BF854AEBDA}"/>
              </a:ext>
            </a:extLst>
          </p:cNvPr>
          <p:cNvSpPr txBox="1">
            <a:spLocks noChangeArrowheads="1"/>
          </p:cNvSpPr>
          <p:nvPr/>
        </p:nvSpPr>
        <p:spPr bwMode="auto">
          <a:xfrm>
            <a:off x="305272" y="4448944"/>
            <a:ext cx="6552728" cy="232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25000"/>
              </a:spcBef>
              <a:spcAft>
                <a:spcPct val="25000"/>
              </a:spcAft>
              <a:buFontTx/>
              <a:buNone/>
              <a:defRPr/>
            </a:pPr>
            <a:r>
              <a:rPr lang="en-US" altLang="ja-JP" sz="1200" dirty="0">
                <a:solidFill>
                  <a:srgbClr val="000000"/>
                </a:solidFill>
                <a:latin typeface="ＭＳ ゴシック" panose="020B0609070205080204" pitchFamily="49" charset="-128"/>
                <a:ea typeface="ＭＳ ゴシック" panose="020B0609070205080204" pitchFamily="49" charset="-128"/>
              </a:rPr>
              <a:t>11</a:t>
            </a:r>
            <a:r>
              <a:rPr lang="ja-JP" altLang="en-US" sz="1200" dirty="0">
                <a:solidFill>
                  <a:srgbClr val="000000"/>
                </a:solidFill>
                <a:latin typeface="ＭＳ ゴシック" panose="020B0609070205080204" pitchFamily="49" charset="-128"/>
                <a:ea typeface="ＭＳ ゴシック" panose="020B0609070205080204" pitchFamily="49" charset="-128"/>
              </a:rPr>
              <a:t>　応募手続</a:t>
            </a:r>
          </a:p>
          <a:p>
            <a:pPr eaLnBrk="1" hangingPunct="1">
              <a:spcBef>
                <a:spcPct val="0"/>
              </a:spcBef>
              <a:buFontTx/>
              <a:buNone/>
              <a:defRPr/>
            </a:pPr>
            <a:r>
              <a:rPr lang="ja-JP" altLang="en-US" sz="1200" dirty="0">
                <a:solidFill>
                  <a:srgbClr val="000000"/>
                </a:solidFill>
                <a:ea typeface="ＭＳ 明朝" panose="02020609040205080304" pitchFamily="17" charset="-128"/>
              </a:rPr>
              <a:t>　　</a:t>
            </a:r>
            <a:r>
              <a:rPr lang="ja-JP" altLang="en-US" sz="1200" dirty="0">
                <a:ea typeface="ＭＳ 明朝" panose="02020609040205080304" pitchFamily="17" charset="-128"/>
              </a:rPr>
              <a:t>募集施設に郵送又は持参（土、日曜日及び祝日を除く）すること。</a:t>
            </a:r>
            <a:endParaRPr lang="en-US" altLang="ja-JP" sz="1200" dirty="0">
              <a:ea typeface="ＭＳ 明朝" panose="02020609040205080304" pitchFamily="17" charset="-128"/>
            </a:endParaRPr>
          </a:p>
          <a:p>
            <a:pPr eaLnBrk="1" hangingPunct="1">
              <a:spcBef>
                <a:spcPct val="0"/>
              </a:spcBef>
              <a:buFontTx/>
              <a:buNone/>
              <a:defRPr/>
            </a:pPr>
            <a:r>
              <a:rPr lang="ja-JP" altLang="en-US" sz="1200" dirty="0">
                <a:ea typeface="ＭＳ 明朝" panose="02020609040205080304" pitchFamily="17" charset="-128"/>
              </a:rPr>
              <a:t>　　</a:t>
            </a:r>
            <a:r>
              <a:rPr lang="en-US" altLang="ja-JP" sz="1200" dirty="0">
                <a:latin typeface="ＭＳ 明朝" panose="02020609040205080304" pitchFamily="17" charset="-128"/>
                <a:ea typeface="ＭＳ 明朝" panose="02020609040205080304" pitchFamily="17" charset="-128"/>
              </a:rPr>
              <a:t>9:00</a:t>
            </a:r>
            <a:r>
              <a:rPr lang="ja-JP" altLang="en-US" sz="1200" dirty="0">
                <a:latin typeface="ＭＳ 明朝" panose="02020609040205080304" pitchFamily="17" charset="-128"/>
                <a:ea typeface="ＭＳ 明朝" panose="02020609040205080304" pitchFamily="17" charset="-128"/>
              </a:rPr>
              <a:t>～</a:t>
            </a:r>
            <a:r>
              <a:rPr lang="en-US" altLang="ja-JP" sz="1200" dirty="0">
                <a:latin typeface="ＭＳ 明朝" panose="02020609040205080304" pitchFamily="17" charset="-128"/>
                <a:ea typeface="ＭＳ 明朝" panose="02020609040205080304" pitchFamily="17" charset="-128"/>
              </a:rPr>
              <a:t>17</a:t>
            </a:r>
            <a:r>
              <a:rPr lang="ja-JP" altLang="en-US" sz="1200" dirty="0">
                <a:latin typeface="ＭＳ 明朝" panose="02020609040205080304" pitchFamily="17" charset="-128"/>
                <a:ea typeface="ＭＳ 明朝" panose="02020609040205080304" pitchFamily="17" charset="-128"/>
              </a:rPr>
              <a:t>：</a:t>
            </a:r>
            <a:r>
              <a:rPr lang="en-US" altLang="ja-JP" sz="1200" dirty="0">
                <a:latin typeface="ＭＳ 明朝" panose="02020609040205080304" pitchFamily="17" charset="-128"/>
                <a:ea typeface="ＭＳ 明朝" panose="02020609040205080304" pitchFamily="17" charset="-128"/>
              </a:rPr>
              <a:t>00</a:t>
            </a:r>
            <a:r>
              <a:rPr lang="ja-JP" altLang="en-US" sz="1200" dirty="0">
                <a:latin typeface="ＭＳ 明朝" panose="02020609040205080304" pitchFamily="17" charset="-128"/>
                <a:ea typeface="ＭＳ 明朝" panose="02020609040205080304" pitchFamily="17" charset="-128"/>
              </a:rPr>
              <a:t>（</a:t>
            </a:r>
            <a:r>
              <a:rPr lang="en-US" altLang="ja-JP" sz="1200" dirty="0">
                <a:latin typeface="ＭＳ 明朝" panose="02020609040205080304" pitchFamily="17" charset="-128"/>
                <a:ea typeface="ＭＳ 明朝" panose="02020609040205080304" pitchFamily="17" charset="-128"/>
              </a:rPr>
              <a:t>12:00</a:t>
            </a:r>
            <a:r>
              <a:rPr lang="ja-JP" altLang="en-US" sz="1200" dirty="0">
                <a:latin typeface="ＭＳ 明朝" panose="02020609040205080304" pitchFamily="17" charset="-128"/>
                <a:ea typeface="ＭＳ 明朝" panose="02020609040205080304" pitchFamily="17" charset="-128"/>
              </a:rPr>
              <a:t>～</a:t>
            </a:r>
            <a:r>
              <a:rPr lang="en-US" altLang="ja-JP" sz="1200" dirty="0">
                <a:latin typeface="ＭＳ 明朝" panose="02020609040205080304" pitchFamily="17" charset="-128"/>
                <a:ea typeface="ＭＳ 明朝" panose="02020609040205080304" pitchFamily="17" charset="-128"/>
              </a:rPr>
              <a:t>13</a:t>
            </a:r>
            <a:r>
              <a:rPr lang="ja-JP" altLang="en-US" sz="1200" dirty="0">
                <a:latin typeface="ＭＳ 明朝" panose="02020609040205080304" pitchFamily="17" charset="-128"/>
                <a:ea typeface="ＭＳ 明朝" panose="02020609040205080304" pitchFamily="17" charset="-128"/>
              </a:rPr>
              <a:t>：</a:t>
            </a:r>
            <a:r>
              <a:rPr lang="en-US" altLang="ja-JP" sz="1200" dirty="0">
                <a:latin typeface="ＭＳ 明朝" panose="02020609040205080304" pitchFamily="17" charset="-128"/>
                <a:ea typeface="ＭＳ 明朝" panose="02020609040205080304" pitchFamily="17" charset="-128"/>
              </a:rPr>
              <a:t>00</a:t>
            </a:r>
            <a:r>
              <a:rPr lang="ja-JP" altLang="en-US" sz="1200" dirty="0">
                <a:latin typeface="ＭＳ 明朝" panose="02020609040205080304" pitchFamily="17" charset="-128"/>
                <a:ea typeface="ＭＳ 明朝" panose="02020609040205080304" pitchFamily="17" charset="-128"/>
              </a:rPr>
              <a:t>を除く</a:t>
            </a:r>
            <a:r>
              <a:rPr lang="ja-JP" altLang="en-US" sz="1200" dirty="0">
                <a:solidFill>
                  <a:srgbClr val="000000"/>
                </a:solidFill>
                <a:latin typeface="ＭＳ 明朝" panose="02020609040205080304" pitchFamily="17" charset="-128"/>
                <a:ea typeface="ＭＳ 明朝" panose="02020609040205080304" pitchFamily="17" charset="-128"/>
              </a:rPr>
              <a:t>）</a:t>
            </a:r>
            <a:endParaRPr lang="en-US" altLang="ja-JP" sz="1200" dirty="0">
              <a:solidFill>
                <a:srgbClr val="000000"/>
              </a:solidFill>
              <a:latin typeface="ＭＳ 明朝" panose="02020609040205080304" pitchFamily="17" charset="-128"/>
              <a:ea typeface="ＭＳ 明朝" panose="02020609040205080304" pitchFamily="17" charset="-128"/>
            </a:endParaRPr>
          </a:p>
          <a:p>
            <a:pPr>
              <a:spcBef>
                <a:spcPct val="0"/>
              </a:spcBef>
              <a:buNone/>
              <a:defRPr/>
            </a:pPr>
            <a:r>
              <a:rPr lang="ja-JP" altLang="en-US" sz="1200" dirty="0">
                <a:solidFill>
                  <a:srgbClr val="000000"/>
                </a:solidFill>
                <a:ea typeface="ＭＳ 明朝" panose="02020609040205080304" pitchFamily="17" charset="-128"/>
              </a:rPr>
              <a:t>　</a:t>
            </a:r>
            <a:r>
              <a:rPr lang="ja-JP" altLang="en-US" sz="1150" dirty="0">
                <a:solidFill>
                  <a:srgbClr val="000000"/>
                </a:solidFill>
                <a:ea typeface="ＭＳ 明朝" panose="02020609040205080304" pitchFamily="17" charset="-128"/>
              </a:rPr>
              <a:t>　</a:t>
            </a:r>
            <a:r>
              <a:rPr lang="ja-JP" altLang="en-US" sz="1150" dirty="0">
                <a:latin typeface="ＭＳ 明朝" panose="02020609040205080304" pitchFamily="17" charset="-128"/>
                <a:ea typeface="ＭＳ 明朝" panose="02020609040205080304" pitchFamily="17" charset="-128"/>
              </a:rPr>
              <a:t>（郵送する場合は、封筒に「令和９年度 薬剤師レジデント応募」と朱書してください。）</a:t>
            </a:r>
            <a:endParaRPr lang="en-US" altLang="ja-JP" sz="1150" dirty="0">
              <a:latin typeface="ＭＳ 明朝" panose="02020609040205080304" pitchFamily="17" charset="-128"/>
              <a:ea typeface="ＭＳ 明朝" panose="02020609040205080304" pitchFamily="17" charset="-128"/>
            </a:endParaRPr>
          </a:p>
          <a:p>
            <a:pPr eaLnBrk="1" hangingPunct="1">
              <a:spcBef>
                <a:spcPct val="0"/>
              </a:spcBef>
              <a:buFontTx/>
              <a:buNone/>
              <a:defRPr/>
            </a:pPr>
            <a:endParaRPr lang="en-US" altLang="ja-JP" sz="1200" dirty="0">
              <a:solidFill>
                <a:srgbClr val="000000"/>
              </a:solidFill>
              <a:latin typeface="ＭＳ ゴシック" panose="020B0609070205080204" pitchFamily="49" charset="-128"/>
              <a:ea typeface="ＭＳ ゴシック" panose="020B0609070205080204" pitchFamily="49" charset="-128"/>
            </a:endParaRPr>
          </a:p>
          <a:p>
            <a:pPr eaLnBrk="1" hangingPunct="1">
              <a:spcBef>
                <a:spcPct val="25000"/>
              </a:spcBef>
              <a:spcAft>
                <a:spcPct val="25000"/>
              </a:spcAft>
              <a:buFontTx/>
              <a:buNone/>
              <a:defRPr/>
            </a:pPr>
            <a:r>
              <a:rPr lang="en-US" altLang="ja-JP" sz="1200" dirty="0">
                <a:solidFill>
                  <a:srgbClr val="000000"/>
                </a:solidFill>
                <a:latin typeface="ＭＳ ゴシック" panose="020B0609070205080204" pitchFamily="49" charset="-128"/>
                <a:ea typeface="ＭＳ ゴシック" panose="020B0609070205080204" pitchFamily="49" charset="-128"/>
              </a:rPr>
              <a:t>12</a:t>
            </a:r>
            <a:r>
              <a:rPr lang="ja-JP" altLang="en-US" sz="1200" dirty="0">
                <a:solidFill>
                  <a:srgbClr val="000000"/>
                </a:solidFill>
                <a:latin typeface="ＭＳ ゴシック" panose="020B0609070205080204" pitchFamily="49" charset="-128"/>
                <a:ea typeface="ＭＳ ゴシック" panose="020B0609070205080204" pitchFamily="49" charset="-128"/>
              </a:rPr>
              <a:t>　応募書類　　</a:t>
            </a:r>
          </a:p>
          <a:p>
            <a:pPr eaLnBrk="1" hangingPunct="1">
              <a:spcBef>
                <a:spcPct val="0"/>
              </a:spcBef>
              <a:buFontTx/>
              <a:buNone/>
              <a:defRPr/>
            </a:pPr>
            <a:r>
              <a:rPr lang="ja-JP" altLang="en-US" sz="1200" dirty="0">
                <a:solidFill>
                  <a:srgbClr val="000000"/>
                </a:solidFill>
                <a:latin typeface="ＭＳ 明朝" panose="02020609040205080304" pitchFamily="17" charset="-128"/>
                <a:ea typeface="ＭＳ 明朝" panose="02020609040205080304" pitchFamily="17" charset="-128"/>
              </a:rPr>
              <a:t>　　履歴書</a:t>
            </a:r>
            <a:r>
              <a:rPr lang="en-US" altLang="ja-JP" sz="1200" dirty="0">
                <a:solidFill>
                  <a:srgbClr val="000000"/>
                </a:solidFill>
                <a:latin typeface="ＭＳ 明朝" panose="02020609040205080304" pitchFamily="17" charset="-128"/>
                <a:ea typeface="ＭＳ 明朝" panose="02020609040205080304" pitchFamily="17" charset="-128"/>
              </a:rPr>
              <a:t>(</a:t>
            </a:r>
            <a:r>
              <a:rPr lang="ja-JP" altLang="en-US" sz="1200" dirty="0">
                <a:solidFill>
                  <a:srgbClr val="000000"/>
                </a:solidFill>
                <a:latin typeface="ＭＳ 明朝" panose="02020609040205080304" pitchFamily="17" charset="-128"/>
                <a:ea typeface="ＭＳ 明朝" panose="02020609040205080304" pitchFamily="17" charset="-128"/>
              </a:rPr>
              <a:t>写真貼付、</a:t>
            </a:r>
            <a:r>
              <a:rPr lang="ja-JP" altLang="en-US" sz="1200" dirty="0">
                <a:latin typeface="ＭＳ 明朝" panose="02020609040205080304" pitchFamily="17" charset="-128"/>
                <a:ea typeface="ＭＳ 明朝" panose="02020609040205080304" pitchFamily="17" charset="-128"/>
              </a:rPr>
              <a:t>携帯等のメールアドレス記載</a:t>
            </a:r>
            <a:r>
              <a:rPr lang="en-US" altLang="ja-JP" sz="1200" dirty="0">
                <a:latin typeface="ＭＳ 明朝" panose="02020609040205080304" pitchFamily="17" charset="-128"/>
                <a:ea typeface="ＭＳ 明朝" panose="02020609040205080304" pitchFamily="17" charset="-128"/>
              </a:rPr>
              <a:t>)</a:t>
            </a:r>
            <a:r>
              <a:rPr lang="ja-JP" altLang="en-US" sz="1200" dirty="0" err="1">
                <a:latin typeface="ＭＳ 明朝" panose="02020609040205080304" pitchFamily="17" charset="-128"/>
                <a:ea typeface="ＭＳ 明朝" panose="02020609040205080304" pitchFamily="17" charset="-128"/>
              </a:rPr>
              <a:t>、</a:t>
            </a:r>
            <a:r>
              <a:rPr lang="ja-JP" altLang="en-US" sz="1200" dirty="0">
                <a:latin typeface="ＭＳ 明朝" panose="02020609040205080304" pitchFamily="17" charset="-128"/>
                <a:ea typeface="ＭＳ 明朝" panose="02020609040205080304" pitchFamily="17" charset="-128"/>
              </a:rPr>
              <a:t>自己紹介書</a:t>
            </a:r>
            <a:r>
              <a:rPr lang="en-US" altLang="ja-JP" sz="1200" dirty="0">
                <a:solidFill>
                  <a:srgbClr val="000000"/>
                </a:solidFill>
                <a:latin typeface="ＭＳ 明朝" panose="02020609040205080304" pitchFamily="17" charset="-128"/>
                <a:ea typeface="ＭＳ 明朝" panose="02020609040205080304" pitchFamily="17" charset="-128"/>
              </a:rPr>
              <a:t>(</a:t>
            </a:r>
            <a:r>
              <a:rPr lang="ja-JP" altLang="en-US" sz="1200" dirty="0">
                <a:solidFill>
                  <a:srgbClr val="000000"/>
                </a:solidFill>
                <a:latin typeface="ＭＳ 明朝" panose="02020609040205080304" pitchFamily="17" charset="-128"/>
                <a:ea typeface="ＭＳ 明朝" panose="02020609040205080304" pitchFamily="17" charset="-128"/>
              </a:rPr>
              <a:t>様式</a:t>
            </a:r>
            <a:r>
              <a:rPr lang="en-US" altLang="ja-JP" sz="1200" dirty="0">
                <a:solidFill>
                  <a:srgbClr val="000000"/>
                </a:solidFill>
                <a:latin typeface="ＭＳ 明朝" panose="02020609040205080304" pitchFamily="17" charset="-128"/>
                <a:ea typeface="ＭＳ 明朝" panose="02020609040205080304" pitchFamily="17" charset="-128"/>
              </a:rPr>
              <a:t>)</a:t>
            </a:r>
            <a:r>
              <a:rPr lang="en-US" altLang="ja-JP" sz="1400" baseline="30000" dirty="0">
                <a:solidFill>
                  <a:srgbClr val="000000"/>
                </a:solidFill>
                <a:latin typeface="ＭＳ 明朝" panose="02020609040205080304" pitchFamily="17" charset="-128"/>
                <a:ea typeface="ＭＳ 明朝" panose="02020609040205080304" pitchFamily="17" charset="-128"/>
              </a:rPr>
              <a:t>※</a:t>
            </a:r>
            <a:r>
              <a:rPr lang="ja-JP" altLang="en-US" sz="1400" baseline="30000" dirty="0">
                <a:solidFill>
                  <a:srgbClr val="000000"/>
                </a:solidFill>
                <a:latin typeface="ＭＳ 明朝" panose="02020609040205080304" pitchFamily="17" charset="-128"/>
                <a:ea typeface="ＭＳ 明朝" panose="02020609040205080304" pitchFamily="17" charset="-128"/>
              </a:rPr>
              <a:t>注１</a:t>
            </a:r>
            <a:r>
              <a:rPr lang="ja-JP" altLang="en-US" sz="1200" dirty="0">
                <a:solidFill>
                  <a:srgbClr val="000000"/>
                </a:solidFill>
                <a:latin typeface="ＭＳ 明朝" panose="02020609040205080304" pitchFamily="17" charset="-128"/>
                <a:ea typeface="ＭＳ 明朝" panose="02020609040205080304" pitchFamily="17" charset="-128"/>
              </a:rPr>
              <a:t>、</a:t>
            </a:r>
            <a:endParaRPr lang="en-US" altLang="ja-JP" sz="1200" dirty="0">
              <a:solidFill>
                <a:srgbClr val="000000"/>
              </a:solidFill>
              <a:latin typeface="ＭＳ 明朝" panose="02020609040205080304" pitchFamily="17" charset="-128"/>
              <a:ea typeface="ＭＳ 明朝" panose="02020609040205080304" pitchFamily="17" charset="-128"/>
            </a:endParaRPr>
          </a:p>
          <a:p>
            <a:pPr eaLnBrk="1" hangingPunct="1">
              <a:spcBef>
                <a:spcPct val="0"/>
              </a:spcBef>
              <a:buFontTx/>
              <a:buNone/>
              <a:defRPr/>
            </a:pPr>
            <a:r>
              <a:rPr lang="ja-JP" altLang="en-US" sz="1200" dirty="0">
                <a:solidFill>
                  <a:srgbClr val="000000"/>
                </a:solidFill>
                <a:latin typeface="ＭＳ 明朝" panose="02020609040205080304" pitchFamily="17" charset="-128"/>
                <a:ea typeface="ＭＳ 明朝" panose="02020609040205080304" pitchFamily="17" charset="-128"/>
              </a:rPr>
              <a:t>　　成績証明書</a:t>
            </a:r>
            <a:r>
              <a:rPr lang="en-US" altLang="ja-JP" sz="1200" dirty="0">
                <a:solidFill>
                  <a:srgbClr val="000000"/>
                </a:solidFill>
                <a:latin typeface="ＭＳ 明朝" panose="02020609040205080304" pitchFamily="17" charset="-128"/>
                <a:ea typeface="ＭＳ 明朝" panose="02020609040205080304" pitchFamily="17" charset="-128"/>
              </a:rPr>
              <a:t>(</a:t>
            </a:r>
            <a:r>
              <a:rPr lang="ja-JP" altLang="en-US" sz="1200" dirty="0">
                <a:solidFill>
                  <a:srgbClr val="000000"/>
                </a:solidFill>
                <a:latin typeface="ＭＳ 明朝" panose="02020609040205080304" pitchFamily="17" charset="-128"/>
                <a:ea typeface="ＭＳ 明朝" panose="02020609040205080304" pitchFamily="17" charset="-128"/>
              </a:rPr>
              <a:t>大学又は大学院</a:t>
            </a:r>
            <a:r>
              <a:rPr lang="en-US" altLang="ja-JP" sz="1200" dirty="0">
                <a:solidFill>
                  <a:srgbClr val="000000"/>
                </a:solidFill>
                <a:latin typeface="ＭＳ 明朝" panose="02020609040205080304" pitchFamily="17" charset="-128"/>
                <a:ea typeface="ＭＳ 明朝" panose="02020609040205080304" pitchFamily="17" charset="-128"/>
              </a:rPr>
              <a:t>)</a:t>
            </a:r>
            <a:r>
              <a:rPr lang="ja-JP" altLang="en-US" sz="1200" dirty="0" err="1">
                <a:solidFill>
                  <a:srgbClr val="000000"/>
                </a:solidFill>
                <a:latin typeface="ＭＳ 明朝" panose="02020609040205080304" pitchFamily="17" charset="-128"/>
                <a:ea typeface="ＭＳ 明朝" panose="02020609040205080304" pitchFamily="17" charset="-128"/>
              </a:rPr>
              <a:t>、</a:t>
            </a:r>
            <a:r>
              <a:rPr lang="ja-JP" altLang="en-US" sz="1200" dirty="0">
                <a:solidFill>
                  <a:srgbClr val="000000"/>
                </a:solidFill>
                <a:latin typeface="ＭＳ 明朝" panose="02020609040205080304" pitchFamily="17" charset="-128"/>
                <a:ea typeface="ＭＳ 明朝" panose="02020609040205080304" pitchFamily="17" charset="-128"/>
              </a:rPr>
              <a:t>卒業・修了証明書又は卒業・修了見込み証明書</a:t>
            </a:r>
            <a:r>
              <a:rPr lang="en-US" altLang="ja-JP" sz="1400" baseline="30000" dirty="0">
                <a:solidFill>
                  <a:srgbClr val="000000"/>
                </a:solidFill>
                <a:latin typeface="ＭＳ 明朝" panose="02020609040205080304" pitchFamily="17" charset="-128"/>
                <a:ea typeface="ＭＳ 明朝" panose="02020609040205080304" pitchFamily="17" charset="-128"/>
              </a:rPr>
              <a:t>※</a:t>
            </a:r>
            <a:r>
              <a:rPr lang="ja-JP" altLang="en-US" sz="1400" baseline="30000" dirty="0">
                <a:solidFill>
                  <a:srgbClr val="000000"/>
                </a:solidFill>
                <a:latin typeface="ＭＳ 明朝" panose="02020609040205080304" pitchFamily="17" charset="-128"/>
                <a:ea typeface="ＭＳ 明朝" panose="02020609040205080304" pitchFamily="17" charset="-128"/>
              </a:rPr>
              <a:t>注２</a:t>
            </a:r>
            <a:endParaRPr lang="en-US" altLang="ja-JP" sz="1200" dirty="0">
              <a:solidFill>
                <a:srgbClr val="000000"/>
              </a:solidFill>
              <a:latin typeface="ＭＳ 明朝" panose="02020609040205080304" pitchFamily="17" charset="-128"/>
              <a:ea typeface="ＭＳ 明朝" panose="02020609040205080304" pitchFamily="17" charset="-128"/>
            </a:endParaRPr>
          </a:p>
          <a:p>
            <a:pPr eaLnBrk="1" hangingPunct="1">
              <a:spcBef>
                <a:spcPct val="0"/>
              </a:spcBef>
              <a:buFontTx/>
              <a:buNone/>
              <a:defRPr/>
            </a:pPr>
            <a:r>
              <a:rPr lang="ja-JP" altLang="en-US" sz="1000" dirty="0">
                <a:solidFill>
                  <a:srgbClr val="000000"/>
                </a:solidFill>
                <a:latin typeface="ＭＳ 明朝" panose="02020609040205080304" pitchFamily="17" charset="-128"/>
                <a:ea typeface="ＭＳ 明朝" panose="02020609040205080304" pitchFamily="17" charset="-128"/>
              </a:rPr>
              <a:t>　　    </a:t>
            </a:r>
            <a:r>
              <a:rPr lang="en-US" altLang="ja-JP" sz="900" dirty="0">
                <a:latin typeface="ＭＳ 明朝" panose="02020609040205080304" pitchFamily="17" charset="-128"/>
                <a:ea typeface="ＭＳ 明朝" panose="02020609040205080304" pitchFamily="17" charset="-128"/>
              </a:rPr>
              <a:t>※</a:t>
            </a:r>
            <a:r>
              <a:rPr lang="ja-JP" altLang="en-US" sz="900" dirty="0">
                <a:latin typeface="ＭＳ 明朝" panose="02020609040205080304" pitchFamily="17" charset="-128"/>
                <a:ea typeface="ＭＳ 明朝" panose="02020609040205080304" pitchFamily="17" charset="-128"/>
              </a:rPr>
              <a:t>注１</a:t>
            </a:r>
            <a:r>
              <a:rPr lang="ja-JP" altLang="en-US" sz="1000" dirty="0">
                <a:latin typeface="ＭＳ 明朝" panose="02020609040205080304" pitchFamily="17" charset="-128"/>
                <a:ea typeface="ＭＳ 明朝" panose="02020609040205080304" pitchFamily="17" charset="-128"/>
              </a:rPr>
              <a:t>：</a:t>
            </a:r>
            <a:r>
              <a:rPr lang="ja-JP" altLang="ja-JP" sz="1000" dirty="0">
                <a:latin typeface="ＭＳ 明朝" panose="02020609040205080304" pitchFamily="17" charset="-128"/>
                <a:ea typeface="ＭＳ 明朝" panose="02020609040205080304" pitchFamily="17" charset="-128"/>
              </a:rPr>
              <a:t>大学の履歴書に同じ項目がある場合は</a:t>
            </a:r>
            <a:r>
              <a:rPr lang="ja-JP" altLang="en-US" sz="1000" dirty="0">
                <a:latin typeface="ＭＳ 明朝" panose="02020609040205080304" pitchFamily="17" charset="-128"/>
                <a:ea typeface="ＭＳ 明朝" panose="02020609040205080304" pitchFamily="17" charset="-128"/>
              </a:rPr>
              <a:t>自己紹介書（添付様式）へ</a:t>
            </a:r>
            <a:r>
              <a:rPr lang="ja-JP" altLang="ja-JP" sz="1000" dirty="0">
                <a:latin typeface="ＭＳ 明朝" panose="02020609040205080304" pitchFamily="17" charset="-128"/>
                <a:ea typeface="ＭＳ 明朝" panose="02020609040205080304" pitchFamily="17" charset="-128"/>
              </a:rPr>
              <a:t>の記載は不要です。</a:t>
            </a:r>
            <a:endParaRPr lang="en-US" altLang="ja-JP" sz="1000" dirty="0">
              <a:solidFill>
                <a:srgbClr val="000000"/>
              </a:solidFill>
              <a:latin typeface="ＭＳ 明朝" panose="02020609040205080304" pitchFamily="17" charset="-128"/>
              <a:ea typeface="ＭＳ 明朝" panose="02020609040205080304" pitchFamily="17" charset="-128"/>
            </a:endParaRPr>
          </a:p>
          <a:p>
            <a:pPr eaLnBrk="1" hangingPunct="1">
              <a:spcBef>
                <a:spcPct val="0"/>
              </a:spcBef>
              <a:buFontTx/>
              <a:buNone/>
              <a:defRPr/>
            </a:pPr>
            <a:r>
              <a:rPr lang="en-US" altLang="ja-JP" sz="1000" dirty="0">
                <a:latin typeface="ＭＳ 明朝" panose="02020609040205080304" pitchFamily="17" charset="-128"/>
                <a:ea typeface="ＭＳ 明朝" panose="02020609040205080304" pitchFamily="17" charset="-128"/>
              </a:rPr>
              <a:t>   </a:t>
            </a:r>
            <a:r>
              <a:rPr lang="ja-JP" altLang="en-US" sz="1000" dirty="0">
                <a:latin typeface="ＭＳ 明朝" panose="02020609040205080304" pitchFamily="17" charset="-128"/>
                <a:ea typeface="ＭＳ 明朝" panose="02020609040205080304" pitchFamily="17" charset="-128"/>
              </a:rPr>
              <a:t>　 　</a:t>
            </a:r>
            <a:r>
              <a:rPr lang="en-US" altLang="ja-JP" sz="900" dirty="0">
                <a:latin typeface="ＭＳ 明朝" panose="02020609040205080304" pitchFamily="17" charset="-128"/>
                <a:ea typeface="ＭＳ 明朝" panose="02020609040205080304" pitchFamily="17" charset="-128"/>
              </a:rPr>
              <a:t>※</a:t>
            </a:r>
            <a:r>
              <a:rPr lang="ja-JP" altLang="en-US" sz="900" dirty="0">
                <a:latin typeface="ＭＳ 明朝" panose="02020609040205080304" pitchFamily="17" charset="-128"/>
                <a:ea typeface="ＭＳ 明朝" panose="02020609040205080304" pitchFamily="17" charset="-128"/>
              </a:rPr>
              <a:t>注２：</a:t>
            </a:r>
            <a:r>
              <a:rPr lang="ja-JP" altLang="en-US" sz="1000" u="sng" dirty="0">
                <a:latin typeface="ＭＳ 明朝" panose="02020609040205080304" pitchFamily="17" charset="-128"/>
                <a:ea typeface="ＭＳ 明朝" panose="02020609040205080304" pitchFamily="17" charset="-128"/>
              </a:rPr>
              <a:t>上記証明書は大学側の発行が可能となり次第、送付してください。</a:t>
            </a:r>
          </a:p>
          <a:p>
            <a:pPr eaLnBrk="1" hangingPunct="1">
              <a:spcBef>
                <a:spcPct val="50000"/>
              </a:spcBef>
              <a:spcAft>
                <a:spcPct val="25000"/>
              </a:spcAft>
              <a:buFontTx/>
              <a:buNone/>
              <a:defRPr/>
            </a:pPr>
            <a:endParaRPr kumimoji="0" lang="en-US" altLang="ja-JP" sz="1200" dirty="0">
              <a:solidFill>
                <a:srgbClr val="000000"/>
              </a:solidFill>
              <a:latin typeface="ＭＳ 明朝" panose="02020609040205080304" pitchFamily="17" charset="-128"/>
              <a:ea typeface="ＭＳ 明朝" panose="02020609040205080304" pitchFamily="17" charset="-128"/>
            </a:endParaRPr>
          </a:p>
        </p:txBody>
      </p:sp>
      <p:graphicFrame>
        <p:nvGraphicFramePr>
          <p:cNvPr id="2" name="表 1">
            <a:extLst>
              <a:ext uri="{FF2B5EF4-FFF2-40B4-BE49-F238E27FC236}">
                <a16:creationId xmlns:a16="http://schemas.microsoft.com/office/drawing/2014/main" id="{2099CF7A-FB78-3B80-59B7-AB67FD34E21C}"/>
              </a:ext>
            </a:extLst>
          </p:cNvPr>
          <p:cNvGraphicFramePr>
            <a:graphicFrameLocks noGrp="1"/>
          </p:cNvGraphicFramePr>
          <p:nvPr>
            <p:extLst>
              <p:ext uri="{D42A27DB-BD31-4B8C-83A1-F6EECF244321}">
                <p14:modId xmlns:p14="http://schemas.microsoft.com/office/powerpoint/2010/main" val="1872253567"/>
              </p:ext>
            </p:extLst>
          </p:nvPr>
        </p:nvGraphicFramePr>
        <p:xfrm>
          <a:off x="548680" y="3225701"/>
          <a:ext cx="5166321" cy="657979"/>
        </p:xfrm>
        <a:graphic>
          <a:graphicData uri="http://schemas.openxmlformats.org/drawingml/2006/table">
            <a:tbl>
              <a:tblPr firstRow="1" bandRow="1">
                <a:tableStyleId>{5C22544A-7EE6-4342-B048-85BDC9FD1C3A}</a:tableStyleId>
              </a:tblPr>
              <a:tblGrid>
                <a:gridCol w="2016224">
                  <a:extLst>
                    <a:ext uri="{9D8B030D-6E8A-4147-A177-3AD203B41FA5}">
                      <a16:colId xmlns:a16="http://schemas.microsoft.com/office/drawing/2014/main" val="1762014657"/>
                    </a:ext>
                  </a:extLst>
                </a:gridCol>
                <a:gridCol w="1656184">
                  <a:extLst>
                    <a:ext uri="{9D8B030D-6E8A-4147-A177-3AD203B41FA5}">
                      <a16:colId xmlns:a16="http://schemas.microsoft.com/office/drawing/2014/main" val="1242365347"/>
                    </a:ext>
                  </a:extLst>
                </a:gridCol>
                <a:gridCol w="1493913">
                  <a:extLst>
                    <a:ext uri="{9D8B030D-6E8A-4147-A177-3AD203B41FA5}">
                      <a16:colId xmlns:a16="http://schemas.microsoft.com/office/drawing/2014/main" val="4062060138"/>
                    </a:ext>
                  </a:extLst>
                </a:gridCol>
              </a:tblGrid>
              <a:tr h="287139">
                <a:tc>
                  <a:txBody>
                    <a:bodyPr/>
                    <a:lstStyle/>
                    <a:p>
                      <a:pPr algn="ctr"/>
                      <a:r>
                        <a:rPr kumimoji="1" lang="ja-JP" altLang="en-US" sz="1100" b="0" dirty="0">
                          <a:solidFill>
                            <a:schemeClr val="tx1"/>
                          </a:solidFill>
                          <a:latin typeface="ＭＳ ゴシック" panose="020B0609070205080204" pitchFamily="49" charset="-128"/>
                          <a:ea typeface="ＭＳ ゴシック" panose="020B0609070205080204" pitchFamily="49" charset="-128"/>
                        </a:rPr>
                        <a:t>病院名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100" b="0" dirty="0">
                          <a:solidFill>
                            <a:schemeClr val="tx1"/>
                          </a:solidFill>
                          <a:latin typeface="ＭＳ ゴシック" panose="020B0609070205080204" pitchFamily="49" charset="-128"/>
                          <a:ea typeface="ＭＳ ゴシック" panose="020B0609070205080204" pitchFamily="49" charset="-128"/>
                        </a:rPr>
                        <a:t>試験会場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100" b="0" dirty="0">
                          <a:solidFill>
                            <a:schemeClr val="tx1"/>
                          </a:solidFill>
                          <a:latin typeface="ＭＳ ゴシック" panose="020B0609070205080204" pitchFamily="49" charset="-128"/>
                          <a:ea typeface="ＭＳ ゴシック" panose="020B0609070205080204" pitchFamily="49" charset="-128"/>
                        </a:rPr>
                        <a:t>募集状況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3638268"/>
                  </a:ext>
                </a:extLst>
              </a:tr>
              <a:tr h="370840">
                <a:tc>
                  <a:txBody>
                    <a:bodyPr/>
                    <a:lstStyle/>
                    <a:p>
                      <a:pPr algn="ctr"/>
                      <a:r>
                        <a:rPr kumimoji="1" lang="ja-JP" altLang="en-US" sz="1100" dirty="0">
                          <a:latin typeface="+mn-ea"/>
                          <a:ea typeface="+mn-ea"/>
                        </a:rPr>
                        <a:t>尼崎総合医療センター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100" dirty="0">
                          <a:latin typeface="+mn-ea"/>
                          <a:ea typeface="+mn-ea"/>
                        </a:rPr>
                        <a:t>左記病院内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100" dirty="0">
                          <a:latin typeface="+mn-ea"/>
                          <a:ea typeface="+mn-ea"/>
                        </a:rPr>
                        <a:t>受付中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0686701"/>
                  </a:ext>
                </a:extLst>
              </a:tr>
            </a:tbl>
          </a:graphicData>
        </a:graphic>
      </p:graphicFrame>
      <p:sp>
        <p:nvSpPr>
          <p:cNvPr id="3" name="Text Box 4">
            <a:extLst>
              <a:ext uri="{FF2B5EF4-FFF2-40B4-BE49-F238E27FC236}">
                <a16:creationId xmlns:a16="http://schemas.microsoft.com/office/drawing/2014/main" id="{B9DCEBF0-8553-3808-39E8-6A3BC882C009}"/>
              </a:ext>
            </a:extLst>
          </p:cNvPr>
          <p:cNvSpPr txBox="1">
            <a:spLocks noChangeArrowheads="1"/>
          </p:cNvSpPr>
          <p:nvPr/>
        </p:nvSpPr>
        <p:spPr bwMode="auto">
          <a:xfrm>
            <a:off x="305272" y="6743070"/>
            <a:ext cx="6435253"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spcAft>
                <a:spcPct val="25000"/>
              </a:spcAft>
              <a:buFontTx/>
              <a:buNone/>
            </a:pPr>
            <a:r>
              <a:rPr lang="en-US" altLang="ja-JP" sz="1200" dirty="0">
                <a:latin typeface="ＭＳ ゴシック" panose="020B0609070205080204" pitchFamily="49" charset="-128"/>
                <a:ea typeface="ＭＳ ゴシック" panose="020B0609070205080204" pitchFamily="49" charset="-128"/>
              </a:rPr>
              <a:t>13</a:t>
            </a:r>
            <a:r>
              <a:rPr lang="ja-JP" altLang="en-US" sz="1200" dirty="0">
                <a:latin typeface="ＭＳ ゴシック" panose="020B0609070205080204" pitchFamily="49" charset="-128"/>
                <a:ea typeface="ＭＳ ゴシック" panose="020B0609070205080204" pitchFamily="49" charset="-128"/>
              </a:rPr>
              <a:t>　応募書類提出先及びお問い合せ先</a:t>
            </a:r>
            <a:endParaRPr lang="en-US" altLang="ja-JP" sz="1200" dirty="0">
              <a:latin typeface="ＭＳ 明朝" panose="02020609040205080304" pitchFamily="17" charset="-128"/>
              <a:ea typeface="ＭＳ 明朝" panose="02020609040205080304" pitchFamily="17" charset="-128"/>
            </a:endParaRPr>
          </a:p>
        </p:txBody>
      </p:sp>
      <p:graphicFrame>
        <p:nvGraphicFramePr>
          <p:cNvPr id="4" name="表 3">
            <a:extLst>
              <a:ext uri="{FF2B5EF4-FFF2-40B4-BE49-F238E27FC236}">
                <a16:creationId xmlns:a16="http://schemas.microsoft.com/office/drawing/2014/main" id="{8636F90B-9FC4-F755-5D49-9C3B6693F893}"/>
              </a:ext>
            </a:extLst>
          </p:cNvPr>
          <p:cNvGraphicFramePr>
            <a:graphicFrameLocks noGrp="1"/>
          </p:cNvGraphicFramePr>
          <p:nvPr>
            <p:extLst>
              <p:ext uri="{D42A27DB-BD31-4B8C-83A1-F6EECF244321}">
                <p14:modId xmlns:p14="http://schemas.microsoft.com/office/powerpoint/2010/main" val="2334606298"/>
              </p:ext>
            </p:extLst>
          </p:nvPr>
        </p:nvGraphicFramePr>
        <p:xfrm>
          <a:off x="254631" y="7146401"/>
          <a:ext cx="6397789" cy="838200"/>
        </p:xfrm>
        <a:graphic>
          <a:graphicData uri="http://schemas.openxmlformats.org/drawingml/2006/table">
            <a:tbl>
              <a:tblPr firstRow="1" bandRow="1">
                <a:tableStyleId>{5C22544A-7EE6-4342-B048-85BDC9FD1C3A}</a:tableStyleId>
              </a:tblPr>
              <a:tblGrid>
                <a:gridCol w="1590193">
                  <a:extLst>
                    <a:ext uri="{9D8B030D-6E8A-4147-A177-3AD203B41FA5}">
                      <a16:colId xmlns:a16="http://schemas.microsoft.com/office/drawing/2014/main" val="3691258655"/>
                    </a:ext>
                  </a:extLst>
                </a:gridCol>
                <a:gridCol w="1800200">
                  <a:extLst>
                    <a:ext uri="{9D8B030D-6E8A-4147-A177-3AD203B41FA5}">
                      <a16:colId xmlns:a16="http://schemas.microsoft.com/office/drawing/2014/main" val="1278181240"/>
                    </a:ext>
                  </a:extLst>
                </a:gridCol>
                <a:gridCol w="2088232">
                  <a:extLst>
                    <a:ext uri="{9D8B030D-6E8A-4147-A177-3AD203B41FA5}">
                      <a16:colId xmlns:a16="http://schemas.microsoft.com/office/drawing/2014/main" val="2069484699"/>
                    </a:ext>
                  </a:extLst>
                </a:gridCol>
                <a:gridCol w="919164">
                  <a:extLst>
                    <a:ext uri="{9D8B030D-6E8A-4147-A177-3AD203B41FA5}">
                      <a16:colId xmlns:a16="http://schemas.microsoft.com/office/drawing/2014/main" val="1481547221"/>
                    </a:ext>
                  </a:extLst>
                </a:gridCol>
              </a:tblGrid>
              <a:tr h="283219">
                <a:tc>
                  <a:txBody>
                    <a:bodyPr/>
                    <a:lstStyle/>
                    <a:p>
                      <a:pPr algn="ctr"/>
                      <a:r>
                        <a:rPr kumimoji="1" lang="ja-JP" altLang="en-US" sz="1050" b="0" dirty="0">
                          <a:solidFill>
                            <a:schemeClr val="tx1"/>
                          </a:solidFill>
                          <a:latin typeface="ＭＳ ゴシック" panose="020B0609070205080204" pitchFamily="49" charset="-128"/>
                          <a:ea typeface="ＭＳ ゴシック" panose="020B0609070205080204" pitchFamily="49" charset="-128"/>
                        </a:rPr>
                        <a:t>病院名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0" dirty="0">
                          <a:solidFill>
                            <a:schemeClr val="tx1"/>
                          </a:solidFill>
                          <a:latin typeface="ＭＳ ゴシック" panose="020B0609070205080204" pitchFamily="49" charset="-128"/>
                          <a:ea typeface="ＭＳ ゴシック" panose="020B0609070205080204" pitchFamily="49" charset="-128"/>
                        </a:rPr>
                        <a:t>住所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0" dirty="0">
                          <a:solidFill>
                            <a:schemeClr val="tx1"/>
                          </a:solidFill>
                          <a:latin typeface="ＭＳ ゴシック" panose="020B0609070205080204" pitchFamily="49" charset="-128"/>
                          <a:ea typeface="ＭＳ ゴシック" panose="020B0609070205080204" pitchFamily="49" charset="-128"/>
                        </a:rPr>
                        <a:t>電話番号</a:t>
                      </a:r>
                      <a:endParaRPr kumimoji="1" lang="en-US" altLang="ja-JP" sz="1050" b="0" dirty="0">
                        <a:solidFill>
                          <a:schemeClr val="tx1"/>
                        </a:solidFill>
                        <a:latin typeface="ＭＳ ゴシック" panose="020B0609070205080204" pitchFamily="49" charset="-128"/>
                        <a:ea typeface="ＭＳ ゴシック" panose="020B0609070205080204" pitchFamily="49" charset="-128"/>
                      </a:endParaRPr>
                    </a:p>
                    <a:p>
                      <a:pPr algn="ctr"/>
                      <a:r>
                        <a:rPr kumimoji="1" lang="ja-JP" altLang="en-US" sz="1050" b="0" dirty="0">
                          <a:solidFill>
                            <a:schemeClr val="tx1"/>
                          </a:solidFill>
                          <a:latin typeface="ＭＳ ゴシック" panose="020B0609070205080204" pitchFamily="49" charset="-128"/>
                          <a:ea typeface="ＭＳ ゴシック" panose="020B0609070205080204" pitchFamily="49" charset="-128"/>
                        </a:rPr>
                        <a:t>ﾒｰﾙｱﾄﾞﾚｽ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050" b="0" dirty="0">
                          <a:solidFill>
                            <a:schemeClr val="tx1"/>
                          </a:solidFill>
                          <a:latin typeface="ＭＳ ゴシック" panose="020B0609070205080204" pitchFamily="49" charset="-128"/>
                          <a:ea typeface="ＭＳ ゴシック" panose="020B0609070205080204" pitchFamily="49" charset="-128"/>
                        </a:rPr>
                        <a:t>担当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5436444"/>
                  </a:ext>
                </a:extLst>
              </a:tr>
              <a:tr h="370840">
                <a:tc>
                  <a:txBody>
                    <a:bodyPr/>
                    <a:lstStyle/>
                    <a:p>
                      <a:pPr algn="ctr"/>
                      <a:r>
                        <a:rPr kumimoji="1" lang="ja-JP" altLang="en-US" sz="1100" dirty="0">
                          <a:solidFill>
                            <a:schemeClr val="tx1"/>
                          </a:solidFill>
                          <a:latin typeface="+mn-ea"/>
                          <a:ea typeface="+mn-ea"/>
                        </a:rPr>
                        <a:t>尼崎総合医療センター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dirty="0">
                          <a:solidFill>
                            <a:schemeClr val="tx1"/>
                          </a:solidFill>
                          <a:latin typeface="+mn-ea"/>
                          <a:ea typeface="+mn-ea"/>
                        </a:rPr>
                        <a:t>〒</a:t>
                      </a:r>
                      <a:r>
                        <a:rPr kumimoji="1" lang="en-US" altLang="ja-JP" sz="1100" dirty="0">
                          <a:solidFill>
                            <a:schemeClr val="tx1"/>
                          </a:solidFill>
                          <a:latin typeface="+mn-ea"/>
                          <a:ea typeface="+mn-ea"/>
                        </a:rPr>
                        <a:t>660-8550</a:t>
                      </a:r>
                    </a:p>
                    <a:p>
                      <a:r>
                        <a:rPr kumimoji="1" lang="ja-JP" altLang="en-US" sz="1100" dirty="0">
                          <a:solidFill>
                            <a:schemeClr val="tx1"/>
                          </a:solidFill>
                          <a:latin typeface="+mn-ea"/>
                          <a:ea typeface="+mn-ea"/>
                        </a:rPr>
                        <a:t>尼崎市東難波町</a:t>
                      </a:r>
                      <a:r>
                        <a:rPr kumimoji="1" lang="en-US" altLang="ja-JP" sz="1100" dirty="0">
                          <a:solidFill>
                            <a:schemeClr val="tx1"/>
                          </a:solidFill>
                          <a:latin typeface="+mn-ea"/>
                          <a:ea typeface="+mn-ea"/>
                        </a:rPr>
                        <a:t>2-17-77</a:t>
                      </a:r>
                      <a:endParaRPr kumimoji="1" lang="ja-JP" altLang="en-US" sz="11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100" dirty="0">
                          <a:solidFill>
                            <a:schemeClr val="tx1"/>
                          </a:solidFill>
                          <a:latin typeface="+mn-ea"/>
                          <a:ea typeface="+mn-ea"/>
                        </a:rPr>
                        <a:t>06-6480-7000</a:t>
                      </a:r>
                    </a:p>
                    <a:p>
                      <a:r>
                        <a:rPr kumimoji="1" lang="en-US" altLang="ja-JP" sz="1100" dirty="0">
                          <a:solidFill>
                            <a:schemeClr val="tx1"/>
                          </a:solidFill>
                          <a:latin typeface="+mn-ea"/>
                          <a:ea typeface="+mn-ea"/>
                        </a:rPr>
                        <a:t>Rie_Ueda@pref.hyogo.lg.jp</a:t>
                      </a:r>
                      <a:endParaRPr kumimoji="1" lang="ja-JP" altLang="en-US" sz="1100" dirty="0">
                        <a:solidFill>
                          <a:schemeClr val="tx1"/>
                        </a:solidFill>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100" dirty="0">
                          <a:solidFill>
                            <a:schemeClr val="tx1"/>
                          </a:solidFill>
                          <a:latin typeface="+mn-ea"/>
                          <a:ea typeface="+mn-ea"/>
                        </a:rPr>
                        <a:t>薬剤部長</a:t>
                      </a:r>
                      <a:endParaRPr kumimoji="1" lang="en-US" altLang="ja-JP" sz="1100" dirty="0">
                        <a:solidFill>
                          <a:schemeClr val="tx1"/>
                        </a:solidFill>
                        <a:latin typeface="+mn-ea"/>
                        <a:ea typeface="+mn-ea"/>
                      </a:endParaRPr>
                    </a:p>
                    <a:p>
                      <a:pPr algn="ctr"/>
                      <a:r>
                        <a:rPr kumimoji="1" lang="ja-JP" altLang="en-US" sz="1100" dirty="0">
                          <a:solidFill>
                            <a:schemeClr val="tx1"/>
                          </a:solidFill>
                          <a:latin typeface="+mn-ea"/>
                          <a:ea typeface="+mn-ea"/>
                        </a:rPr>
                        <a:t>上田  里恵</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453657"/>
                  </a:ext>
                </a:extLst>
              </a:tr>
            </a:tbl>
          </a:graphicData>
        </a:graphic>
      </p:graphicFrame>
      <p:sp>
        <p:nvSpPr>
          <p:cNvPr id="6" name="Text Box 4">
            <a:extLst>
              <a:ext uri="{FF2B5EF4-FFF2-40B4-BE49-F238E27FC236}">
                <a16:creationId xmlns:a16="http://schemas.microsoft.com/office/drawing/2014/main" id="{59D93D21-6595-C1D9-A0F1-8528EDB806E0}"/>
              </a:ext>
            </a:extLst>
          </p:cNvPr>
          <p:cNvSpPr txBox="1">
            <a:spLocks noChangeArrowheads="1"/>
          </p:cNvSpPr>
          <p:nvPr/>
        </p:nvSpPr>
        <p:spPr bwMode="auto">
          <a:xfrm>
            <a:off x="305273" y="8279347"/>
            <a:ext cx="6347148"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25000"/>
              </a:spcBef>
              <a:spcAft>
                <a:spcPct val="25000"/>
              </a:spcAft>
              <a:buFontTx/>
              <a:buNone/>
            </a:pPr>
            <a:r>
              <a:rPr kumimoji="0" lang="en-US" altLang="ja-JP" sz="1200" dirty="0">
                <a:solidFill>
                  <a:srgbClr val="000000"/>
                </a:solidFill>
                <a:latin typeface="ＭＳ ゴシック" panose="020B0609070205080204" pitchFamily="49" charset="-128"/>
                <a:ea typeface="ＭＳ ゴシック" panose="020B0609070205080204" pitchFamily="49" charset="-128"/>
              </a:rPr>
              <a:t>14</a:t>
            </a:r>
            <a:r>
              <a:rPr kumimoji="0" lang="ja-JP" altLang="en-US" sz="1200" dirty="0">
                <a:solidFill>
                  <a:srgbClr val="000000"/>
                </a:solidFill>
                <a:latin typeface="ＭＳ ゴシック" panose="020B0609070205080204" pitchFamily="49" charset="-128"/>
                <a:ea typeface="ＭＳ ゴシック" panose="020B0609070205080204" pitchFamily="49" charset="-128"/>
              </a:rPr>
              <a:t>　その他</a:t>
            </a:r>
          </a:p>
          <a:p>
            <a:pPr eaLnBrk="1" hangingPunct="1">
              <a:spcBef>
                <a:spcPct val="0"/>
              </a:spcBef>
              <a:buFontTx/>
              <a:buNone/>
            </a:pPr>
            <a:r>
              <a:rPr kumimoji="0" lang="ja-JP" altLang="en-US" sz="1200" dirty="0">
                <a:solidFill>
                  <a:srgbClr val="000000"/>
                </a:solidFill>
                <a:latin typeface="ＭＳ ゴシック" panose="020B0609070205080204" pitchFamily="49" charset="-128"/>
                <a:ea typeface="ＭＳ ゴシック" panose="020B0609070205080204" pitchFamily="49" charset="-128"/>
              </a:rPr>
              <a:t>　　</a:t>
            </a:r>
            <a:r>
              <a:rPr kumimoji="0" lang="ja-JP" altLang="en-US" sz="1200" dirty="0">
                <a:solidFill>
                  <a:srgbClr val="000000"/>
                </a:solidFill>
                <a:latin typeface="ＭＳ 明朝" panose="02020609040205080304" pitchFamily="17" charset="-128"/>
                <a:ea typeface="ＭＳ 明朝" panose="02020609040205080304" pitchFamily="17" charset="-128"/>
              </a:rPr>
              <a:t>募集案内及び募集状況については、兵庫県ホームページでもご確認いただけます。</a:t>
            </a:r>
            <a:endParaRPr kumimoji="0" lang="en-US" altLang="ja-JP" sz="1200" dirty="0">
              <a:solidFill>
                <a:srgbClr val="000000"/>
              </a:solidFill>
              <a:latin typeface="ＭＳ 明朝" panose="02020609040205080304" pitchFamily="17" charset="-128"/>
              <a:ea typeface="ＭＳ 明朝" panose="02020609040205080304" pitchFamily="17" charset="-128"/>
            </a:endParaRPr>
          </a:p>
          <a:p>
            <a:pPr eaLnBrk="1" hangingPunct="1">
              <a:spcBef>
                <a:spcPct val="0"/>
              </a:spcBef>
              <a:buNone/>
            </a:pPr>
            <a:r>
              <a:rPr kumimoji="0" lang="ja-JP" altLang="en-US" sz="1200" dirty="0">
                <a:solidFill>
                  <a:srgbClr val="000000"/>
                </a:solidFill>
                <a:latin typeface="ＭＳ 明朝" panose="02020609040205080304" pitchFamily="17" charset="-128"/>
                <a:ea typeface="ＭＳ 明朝" panose="02020609040205080304" pitchFamily="17" charset="-128"/>
              </a:rPr>
              <a:t>　　　</a:t>
            </a:r>
            <a:r>
              <a:rPr lang="en-US" altLang="ja-JP" sz="1200" b="1" u="sng" dirty="0">
                <a:solidFill>
                  <a:srgbClr val="FF0000"/>
                </a:solidFill>
                <a:latin typeface="ＭＳ 明朝" panose="02020609040205080304" pitchFamily="17" charset="-128"/>
                <a:ea typeface="ＭＳ 明朝" panose="02020609040205080304" pitchFamily="17" charset="-128"/>
              </a:rPr>
              <a:t>https://web.pref.hyogo.lg.jp/bk02/yakuzairesidentbosyu2026.html</a:t>
            </a:r>
            <a:r>
              <a:rPr lang="ja-JP" altLang="en-US" sz="1200" b="1" dirty="0">
                <a:solidFill>
                  <a:srgbClr val="FF0000"/>
                </a:solidFill>
                <a:latin typeface="ＭＳ 明朝" panose="02020609040205080304" pitchFamily="17" charset="-128"/>
                <a:ea typeface="ＭＳ 明朝" panose="02020609040205080304" pitchFamily="17" charset="-128"/>
              </a:rPr>
              <a:t>　</a:t>
            </a:r>
            <a:endParaRPr kumimoji="0" lang="en-US" altLang="ja-JP" sz="1200" b="1" u="sng" dirty="0">
              <a:solidFill>
                <a:srgbClr val="FF0000"/>
              </a:solidFill>
              <a:latin typeface="ＭＳ 明朝" panose="02020609040205080304" pitchFamily="17" charset="-128"/>
              <a:ea typeface="ＭＳ 明朝" panose="02020609040205080304" pitchFamily="17" charset="-128"/>
            </a:endParaRPr>
          </a:p>
          <a:p>
            <a:pPr eaLnBrk="1" hangingPunct="1">
              <a:spcBef>
                <a:spcPct val="0"/>
              </a:spcBef>
              <a:buFontTx/>
              <a:buNone/>
            </a:pPr>
            <a:r>
              <a:rPr kumimoji="0" lang="ja-JP" altLang="en-US" sz="1200" dirty="0">
                <a:solidFill>
                  <a:srgbClr val="000000"/>
                </a:solidFill>
                <a:latin typeface="ＭＳ 明朝" panose="02020609040205080304" pitchFamily="17" charset="-128"/>
                <a:ea typeface="ＭＳ 明朝" panose="02020609040205080304" pitchFamily="17" charset="-128"/>
              </a:rPr>
              <a:t>　　詳細については、</a:t>
            </a:r>
            <a:r>
              <a:rPr kumimoji="0" lang="ja-JP" altLang="en-US" sz="1200" dirty="0">
                <a:latin typeface="ＭＳ 明朝" panose="02020609040205080304" pitchFamily="17" charset="-128"/>
                <a:ea typeface="ＭＳ 明朝" panose="02020609040205080304" pitchFamily="17" charset="-128"/>
              </a:rPr>
              <a:t>募集施設に</a:t>
            </a:r>
            <a:r>
              <a:rPr kumimoji="0" lang="ja-JP" altLang="en-US" sz="1200" dirty="0">
                <a:solidFill>
                  <a:srgbClr val="000000"/>
                </a:solidFill>
                <a:latin typeface="ＭＳ 明朝" panose="02020609040205080304" pitchFamily="17" charset="-128"/>
                <a:ea typeface="ＭＳ 明朝" panose="02020609040205080304" pitchFamily="17" charset="-128"/>
              </a:rPr>
              <a:t>ご相談下さい。</a:t>
            </a:r>
            <a:endParaRPr kumimoji="0" lang="en-US" altLang="ja-JP" sz="1200" dirty="0">
              <a:solidFill>
                <a:srgbClr val="000000"/>
              </a:solidFill>
              <a:latin typeface="ＭＳ 明朝" panose="02020609040205080304" pitchFamily="17" charset="-128"/>
              <a:ea typeface="ＭＳ 明朝" panose="02020609040205080304" pitchFamily="17"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025" y="272480"/>
            <a:ext cx="6125669" cy="9433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6749495"/>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2013 - 2022 Theme</Template>
  <TotalTime>22291</TotalTime>
  <Words>847</Words>
  <Application>Microsoft Office PowerPoint</Application>
  <PresentationFormat>A4 210 x 297 mm</PresentationFormat>
  <Paragraphs>94</Paragraphs>
  <Slides>4</Slides>
  <Notes>3</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1</vt:i4>
      </vt:variant>
      <vt:variant>
        <vt:lpstr>スライド タイトル</vt:lpstr>
      </vt:variant>
      <vt:variant>
        <vt:i4>4</vt:i4>
      </vt:variant>
    </vt:vector>
  </HeadingPairs>
  <TitlesOfParts>
    <vt:vector size="12" baseType="lpstr">
      <vt:lpstr>BIZ UDPゴシック</vt:lpstr>
      <vt:lpstr>ＭＳ ゴシック</vt:lpstr>
      <vt:lpstr>ＭＳ 明朝</vt:lpstr>
      <vt:lpstr>Arial</vt:lpstr>
      <vt:lpstr>Calibri</vt:lpstr>
      <vt:lpstr>Calibri Light</vt:lpstr>
      <vt:lpstr>Office 2013 - 2022 テーマ</vt:lpstr>
      <vt:lpstr>Photo Editor 写真</vt:lpstr>
      <vt:lpstr>PowerPoint プレゼンテーション</vt:lpstr>
      <vt:lpstr>PowerPoint プレゼンテーション</vt:lpstr>
      <vt:lpstr>PowerPoint プレゼンテーション</vt:lpstr>
      <vt:lpstr>PowerPoint プレゼンテーション</vt:lpstr>
    </vt:vector>
  </TitlesOfParts>
  <Company>兵庫県</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兵庫県</dc:creator>
  <cp:lastModifiedBy>巴山　涼香</cp:lastModifiedBy>
  <cp:revision>352</cp:revision>
  <cp:lastPrinted>2026-05-13T06:29:47Z</cp:lastPrinted>
  <dcterms:created xsi:type="dcterms:W3CDTF">2011-06-19T23:51:31Z</dcterms:created>
  <dcterms:modified xsi:type="dcterms:W3CDTF">2026-07-03T06:14:10Z</dcterms:modified>
</cp:coreProperties>
</file>