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6"/>
  </p:notesMasterIdLst>
  <p:handoutMasterIdLst>
    <p:handoutMasterId r:id="rId17"/>
  </p:handoutMasterIdLst>
  <p:sldIdLst>
    <p:sldId id="280" r:id="rId2"/>
    <p:sldId id="273" r:id="rId3"/>
    <p:sldId id="258" r:id="rId4"/>
    <p:sldId id="270" r:id="rId5"/>
    <p:sldId id="278" r:id="rId6"/>
    <p:sldId id="276" r:id="rId7"/>
    <p:sldId id="277" r:id="rId8"/>
    <p:sldId id="262" r:id="rId9"/>
    <p:sldId id="263" r:id="rId10"/>
    <p:sldId id="275" r:id="rId11"/>
    <p:sldId id="265" r:id="rId12"/>
    <p:sldId id="266" r:id="rId13"/>
    <p:sldId id="267" r:id="rId14"/>
    <p:sldId id="274" r:id="rId15"/>
  </p:sldIdLst>
  <p:sldSz cx="10972800" cy="8229600" type="B4JIS"/>
  <p:notesSz cx="9945688"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K56+z002aauYWzXPlt+Y7A==" hashData="eNtx+0bJgSKwwqCyeJMW1DqIHSb7aVz4CjnsAYQDs5TbwesyR0YAdwC6m0BR29on8S96lUB3vngqXTDg3XLA7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230E07"/>
    <a:srgbClr val="321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34" autoAdjust="0"/>
    <p:restoredTop sz="94660"/>
  </p:normalViewPr>
  <p:slideViewPr>
    <p:cSldViewPr snapToGrid="0">
      <p:cViewPr varScale="1">
        <p:scale>
          <a:sx n="58" d="100"/>
          <a:sy n="58" d="100"/>
        </p:scale>
        <p:origin x="85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309798" cy="34409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33588" y="1"/>
            <a:ext cx="4309798" cy="344091"/>
          </a:xfrm>
          <a:prstGeom prst="rect">
            <a:avLst/>
          </a:prstGeom>
        </p:spPr>
        <p:txBody>
          <a:bodyPr vert="horz" lIns="91440" tIns="45720" rIns="91440" bIns="45720" rtlCol="0"/>
          <a:lstStyle>
            <a:lvl1pPr algn="r">
              <a:defRPr sz="1200"/>
            </a:lvl1pPr>
          </a:lstStyle>
          <a:p>
            <a:fld id="{5F7F115A-928D-433C-968E-AC532D39CCA2}" type="datetimeFigureOut">
              <a:rPr kumimoji="1" lang="ja-JP" altLang="en-US" smtClean="0"/>
              <a:t>2020/10/26</a:t>
            </a:fld>
            <a:endParaRPr kumimoji="1" lang="ja-JP" altLang="en-US"/>
          </a:p>
        </p:txBody>
      </p:sp>
      <p:sp>
        <p:nvSpPr>
          <p:cNvPr id="4" name="フッター プレースホルダー 3"/>
          <p:cNvSpPr>
            <a:spLocks noGrp="1"/>
          </p:cNvSpPr>
          <p:nvPr>
            <p:ph type="ftr" sz="quarter" idx="2"/>
          </p:nvPr>
        </p:nvSpPr>
        <p:spPr>
          <a:xfrm>
            <a:off x="0" y="6513910"/>
            <a:ext cx="4309798" cy="34409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33588" y="6513910"/>
            <a:ext cx="4309798" cy="344090"/>
          </a:xfrm>
          <a:prstGeom prst="rect">
            <a:avLst/>
          </a:prstGeom>
        </p:spPr>
        <p:txBody>
          <a:bodyPr vert="horz" lIns="91440" tIns="45720" rIns="91440" bIns="45720" rtlCol="0" anchor="b"/>
          <a:lstStyle>
            <a:lvl1pPr algn="r">
              <a:defRPr sz="1200"/>
            </a:lvl1pPr>
          </a:lstStyle>
          <a:p>
            <a:fld id="{8A69B5A5-EC7C-482C-836A-43844F05436B}" type="slidenum">
              <a:rPr kumimoji="1" lang="ja-JP" altLang="en-US" smtClean="0"/>
              <a:t>‹#›</a:t>
            </a:fld>
            <a:endParaRPr kumimoji="1" lang="ja-JP" altLang="en-US"/>
          </a:p>
        </p:txBody>
      </p:sp>
    </p:spTree>
    <p:extLst>
      <p:ext uri="{BB962C8B-B14F-4D97-AF65-F5344CB8AC3E}">
        <p14:creationId xmlns:p14="http://schemas.microsoft.com/office/powerpoint/2010/main" val="40200618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10063" cy="3444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34038" y="0"/>
            <a:ext cx="4310062" cy="344488"/>
          </a:xfrm>
          <a:prstGeom prst="rect">
            <a:avLst/>
          </a:prstGeom>
        </p:spPr>
        <p:txBody>
          <a:bodyPr vert="horz" lIns="91440" tIns="45720" rIns="91440" bIns="45720" rtlCol="0"/>
          <a:lstStyle>
            <a:lvl1pPr algn="r">
              <a:defRPr sz="1200"/>
            </a:lvl1pPr>
          </a:lstStyle>
          <a:p>
            <a:fld id="{B783B51B-A943-496A-8F5B-6E2E5B461550}" type="datetimeFigureOut">
              <a:rPr kumimoji="1" lang="ja-JP" altLang="en-US" smtClean="0"/>
              <a:t>2020/10/26</a:t>
            </a:fld>
            <a:endParaRPr kumimoji="1" lang="ja-JP" altLang="en-US"/>
          </a:p>
        </p:txBody>
      </p:sp>
      <p:sp>
        <p:nvSpPr>
          <p:cNvPr id="4" name="スライド イメージ プレースホルダー 3"/>
          <p:cNvSpPr>
            <a:spLocks noGrp="1" noRot="1" noChangeAspect="1"/>
          </p:cNvSpPr>
          <p:nvPr>
            <p:ph type="sldImg" idx="2"/>
          </p:nvPr>
        </p:nvSpPr>
        <p:spPr>
          <a:xfrm>
            <a:off x="3430588" y="857250"/>
            <a:ext cx="3086100"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5363" y="3300413"/>
            <a:ext cx="7956550" cy="270033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513513"/>
            <a:ext cx="4310063" cy="3444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34038" y="6513513"/>
            <a:ext cx="4310062" cy="344487"/>
          </a:xfrm>
          <a:prstGeom prst="rect">
            <a:avLst/>
          </a:prstGeom>
        </p:spPr>
        <p:txBody>
          <a:bodyPr vert="horz" lIns="91440" tIns="45720" rIns="91440" bIns="45720" rtlCol="0" anchor="b"/>
          <a:lstStyle>
            <a:lvl1pPr algn="r">
              <a:defRPr sz="1200"/>
            </a:lvl1pPr>
          </a:lstStyle>
          <a:p>
            <a:fld id="{9ADCE415-08DC-439E-98AE-98805E2B01D4}" type="slidenum">
              <a:rPr kumimoji="1" lang="ja-JP" altLang="en-US" smtClean="0"/>
              <a:t>‹#›</a:t>
            </a:fld>
            <a:endParaRPr kumimoji="1" lang="ja-JP" altLang="en-US"/>
          </a:p>
        </p:txBody>
      </p:sp>
    </p:spTree>
    <p:extLst>
      <p:ext uri="{BB962C8B-B14F-4D97-AF65-F5344CB8AC3E}">
        <p14:creationId xmlns:p14="http://schemas.microsoft.com/office/powerpoint/2010/main" val="105731410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smtClean="0">
                <a:solidFill>
                  <a:schemeClr val="tx1"/>
                </a:solidFill>
                <a:effectLst/>
                <a:latin typeface="+mn-lt"/>
                <a:ea typeface="+mn-ea"/>
                <a:cs typeface="+mn-cs"/>
              </a:rPr>
              <a:t>あるところに、お兄ちゃんの</a:t>
            </a:r>
            <a:r>
              <a:rPr kumimoji="1" lang="ja-JP" altLang="ja-JP" sz="1200" b="1" kern="1200" dirty="0" err="1" smtClean="0">
                <a:solidFill>
                  <a:schemeClr val="tx1"/>
                </a:solidFill>
                <a:effectLst/>
                <a:latin typeface="+mn-lt"/>
                <a:ea typeface="+mn-ea"/>
                <a:cs typeface="+mn-cs"/>
              </a:rPr>
              <a:t>あっくん</a:t>
            </a:r>
            <a:r>
              <a:rPr kumimoji="1" lang="ja-JP" altLang="ja-JP" sz="1200" b="1" kern="1200" dirty="0" smtClean="0">
                <a:solidFill>
                  <a:schemeClr val="tx1"/>
                </a:solidFill>
                <a:effectLst/>
                <a:latin typeface="+mn-lt"/>
                <a:ea typeface="+mn-ea"/>
                <a:cs typeface="+mn-cs"/>
              </a:rPr>
              <a:t>と、妹のなーちゃんというなかよしな兄妹がいました。</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そんな２人がいつものようにお家の近くの</a:t>
            </a:r>
            <a:r>
              <a:rPr kumimoji="1" lang="ja-JP" altLang="ja-JP" sz="1200" b="1" kern="1200" dirty="0" err="1" smtClean="0">
                <a:solidFill>
                  <a:schemeClr val="tx1"/>
                </a:solidFill>
                <a:effectLst/>
                <a:latin typeface="+mn-lt"/>
                <a:ea typeface="+mn-ea"/>
                <a:cs typeface="+mn-cs"/>
              </a:rPr>
              <a:t>はらっぱで</a:t>
            </a:r>
            <a:r>
              <a:rPr kumimoji="1" lang="ja-JP" altLang="ja-JP" sz="1200" b="1" kern="1200" dirty="0" smtClean="0">
                <a:solidFill>
                  <a:schemeClr val="tx1"/>
                </a:solidFill>
                <a:effectLst/>
                <a:latin typeface="+mn-lt"/>
                <a:ea typeface="+mn-ea"/>
                <a:cs typeface="+mn-cs"/>
              </a:rPr>
              <a:t>遊んでいると、見たことのない緑のトンネルがあることに気がつきました。</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（妹）｢</a:t>
            </a:r>
            <a:r>
              <a:rPr kumimoji="1" lang="ja-JP" altLang="ja-JP" sz="1200" b="1" kern="1200" dirty="0" err="1" smtClean="0">
                <a:solidFill>
                  <a:schemeClr val="tx1"/>
                </a:solidFill>
                <a:effectLst/>
                <a:latin typeface="+mn-lt"/>
                <a:ea typeface="+mn-ea"/>
                <a:cs typeface="+mn-cs"/>
              </a:rPr>
              <a:t>ねえねえ</a:t>
            </a:r>
            <a:r>
              <a:rPr kumimoji="1" lang="ja-JP" altLang="ja-JP" sz="1200" b="1" kern="1200" dirty="0" smtClean="0">
                <a:solidFill>
                  <a:schemeClr val="tx1"/>
                </a:solidFill>
                <a:effectLst/>
                <a:latin typeface="+mn-lt"/>
                <a:ea typeface="+mn-ea"/>
                <a:cs typeface="+mn-cs"/>
              </a:rPr>
              <a:t>お兄ちゃん、あのトンネルはなんだろう？｣</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（兄）｢近くまで行って、みてみよう！｣</a:t>
            </a:r>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ADCE415-08DC-439E-98AE-98805E2B01D4}" type="slidenum">
              <a:rPr kumimoji="1" lang="ja-JP" altLang="en-US" smtClean="0"/>
              <a:t>2</a:t>
            </a:fld>
            <a:endParaRPr kumimoji="1" lang="ja-JP" altLang="en-US"/>
          </a:p>
        </p:txBody>
      </p:sp>
    </p:spTree>
    <p:extLst>
      <p:ext uri="{BB962C8B-B14F-4D97-AF65-F5344CB8AC3E}">
        <p14:creationId xmlns:p14="http://schemas.microsoft.com/office/powerpoint/2010/main" val="3679231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smtClean="0">
                <a:solidFill>
                  <a:schemeClr val="tx1"/>
                </a:solidFill>
                <a:effectLst/>
                <a:latin typeface="+mn-lt"/>
                <a:ea typeface="+mn-ea"/>
                <a:cs typeface="+mn-cs"/>
              </a:rPr>
              <a:t>燃料をいれたバスで、博士がおすすめの場所へ連れて行ってくれることになりました。</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博士）｢この街は、菜の花を育てることで、たくさんの生き物が暮らすようになったんだ。菜の花を見るためにいろいろな虫や鳥も遊びに来てくれて、とっても楽しくなったよ。｣と、博士が話してくれました。</a:t>
            </a:r>
            <a:endParaRPr kumimoji="1" lang="ja-JP" altLang="ja-JP" sz="1200" kern="1200" dirty="0" smtClean="0">
              <a:solidFill>
                <a:schemeClr val="tx1"/>
              </a:solidFill>
              <a:effectLst/>
              <a:latin typeface="+mn-lt"/>
              <a:ea typeface="+mn-ea"/>
              <a:cs typeface="+mn-cs"/>
            </a:endParaRPr>
          </a:p>
          <a:p>
            <a:r>
              <a:rPr kumimoji="1" lang="ja-JP" altLang="ja-JP" sz="1200" b="1" kern="1200" dirty="0" err="1" smtClean="0">
                <a:solidFill>
                  <a:schemeClr val="tx1"/>
                </a:solidFill>
                <a:effectLst/>
                <a:latin typeface="+mn-lt"/>
                <a:ea typeface="+mn-ea"/>
                <a:cs typeface="+mn-cs"/>
              </a:rPr>
              <a:t>あっくんとな</a:t>
            </a:r>
            <a:r>
              <a:rPr kumimoji="1" lang="ja-JP" altLang="ja-JP" sz="1200" b="1" kern="1200" dirty="0" smtClean="0">
                <a:solidFill>
                  <a:schemeClr val="tx1"/>
                </a:solidFill>
                <a:effectLst/>
                <a:latin typeface="+mn-lt"/>
                <a:ea typeface="+mn-ea"/>
                <a:cs typeface="+mn-cs"/>
              </a:rPr>
              <a:t>ーちゃんも、</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｢みんなで料理を食べて、楽しかった！｣</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｢燃料を使うと、みんなでお出かけもできるね！｣</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というと、博士はにっこりと笑ってくれました。</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（博士）｢さあ、着いたよ。外にでてごらん。｣</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9ADCE415-08DC-439E-98AE-98805E2B01D4}" type="slidenum">
              <a:rPr kumimoji="1" lang="ja-JP" altLang="en-US" smtClean="0"/>
              <a:t>11</a:t>
            </a:fld>
            <a:endParaRPr kumimoji="1" lang="ja-JP" altLang="en-US"/>
          </a:p>
        </p:txBody>
      </p:sp>
    </p:spTree>
    <p:extLst>
      <p:ext uri="{BB962C8B-B14F-4D97-AF65-F5344CB8AC3E}">
        <p14:creationId xmlns:p14="http://schemas.microsoft.com/office/powerpoint/2010/main" val="3611756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smtClean="0">
                <a:solidFill>
                  <a:schemeClr val="tx1"/>
                </a:solidFill>
                <a:effectLst/>
                <a:latin typeface="+mn-lt"/>
                <a:ea typeface="+mn-ea"/>
                <a:cs typeface="+mn-cs"/>
              </a:rPr>
              <a:t>（兄妹）｢わぁ、きれい！｣</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そこには青い空と青い海に、黄色い菜の花畑。美しい景色が広がっていました。</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（兄妹）｢博士、連れてきてくれてありがとう！｣</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そういってふりむくと博士はもういなくなっていて、よくみると、そこは遊んでいた</a:t>
            </a:r>
            <a:r>
              <a:rPr kumimoji="1" lang="ja-JP" altLang="ja-JP" sz="1200" b="1" kern="1200" dirty="0" err="1" smtClean="0">
                <a:solidFill>
                  <a:schemeClr val="tx1"/>
                </a:solidFill>
                <a:effectLst/>
                <a:latin typeface="+mn-lt"/>
                <a:ea typeface="+mn-ea"/>
                <a:cs typeface="+mn-cs"/>
              </a:rPr>
              <a:t>はらっぱの</a:t>
            </a:r>
            <a:r>
              <a:rPr kumimoji="1" lang="ja-JP" altLang="ja-JP" sz="1200" b="1" kern="1200" dirty="0" smtClean="0">
                <a:solidFill>
                  <a:schemeClr val="tx1"/>
                </a:solidFill>
                <a:effectLst/>
                <a:latin typeface="+mn-lt"/>
                <a:ea typeface="+mn-ea"/>
                <a:cs typeface="+mn-cs"/>
              </a:rPr>
              <a:t>近くでした。</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（兄妹）｢あれ？菜の花タウンは？｣</a:t>
            </a:r>
            <a:endParaRPr kumimoji="1" lang="ja-JP" altLang="ja-JP" sz="1200" kern="1200" dirty="0" smtClean="0">
              <a:solidFill>
                <a:schemeClr val="tx1"/>
              </a:solidFill>
              <a:effectLst/>
              <a:latin typeface="+mn-lt"/>
              <a:ea typeface="+mn-ea"/>
              <a:cs typeface="+mn-cs"/>
            </a:endParaRPr>
          </a:p>
          <a:p>
            <a:r>
              <a:rPr kumimoji="1" lang="en-US" altLang="ja-JP" sz="1200" b="1"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9ADCE415-08DC-439E-98AE-98805E2B01D4}" type="slidenum">
              <a:rPr kumimoji="1" lang="ja-JP" altLang="en-US" smtClean="0"/>
              <a:t>12</a:t>
            </a:fld>
            <a:endParaRPr kumimoji="1" lang="ja-JP" altLang="en-US"/>
          </a:p>
        </p:txBody>
      </p:sp>
    </p:spTree>
    <p:extLst>
      <p:ext uri="{BB962C8B-B14F-4D97-AF65-F5344CB8AC3E}">
        <p14:creationId xmlns:p14="http://schemas.microsoft.com/office/powerpoint/2010/main" val="174550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smtClean="0">
                <a:solidFill>
                  <a:schemeClr val="tx1"/>
                </a:solidFill>
                <a:effectLst/>
                <a:latin typeface="+mn-lt"/>
                <a:ea typeface="+mn-ea"/>
                <a:cs typeface="+mn-cs"/>
              </a:rPr>
              <a:t>（妹）｢お兄ちゃん、みて。｣</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ポケットの中には、菜の花の種が入っていました。</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（兄）｢菜の花タウンからのプレゼントだね！｣</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２人は、菜の花の種を大切に持って帰りました。</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9ADCE415-08DC-439E-98AE-98805E2B01D4}" type="slidenum">
              <a:rPr kumimoji="1" lang="ja-JP" altLang="en-US" smtClean="0"/>
              <a:t>13</a:t>
            </a:fld>
            <a:endParaRPr kumimoji="1" lang="ja-JP" altLang="en-US"/>
          </a:p>
        </p:txBody>
      </p:sp>
    </p:spTree>
    <p:extLst>
      <p:ext uri="{BB962C8B-B14F-4D97-AF65-F5344CB8AC3E}">
        <p14:creationId xmlns:p14="http://schemas.microsoft.com/office/powerpoint/2010/main" val="758222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smtClean="0">
                <a:solidFill>
                  <a:schemeClr val="tx1"/>
                </a:solidFill>
                <a:effectLst/>
                <a:latin typeface="+mn-lt"/>
                <a:ea typeface="+mn-ea"/>
                <a:cs typeface="+mn-cs"/>
              </a:rPr>
              <a:t>それから春になると、２人のお家のまわりにはきれいな菜の花がたくさん咲くようになりました。</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今日はお家で菜の花のパーティーをしているようです。</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嬉しそうに揺れる菜の花には、たくさんの生き物たちが集まっていました。</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9ADCE415-08DC-439E-98AE-98805E2B01D4}" type="slidenum">
              <a:rPr kumimoji="1" lang="ja-JP" altLang="en-US" smtClean="0"/>
              <a:t>14</a:t>
            </a:fld>
            <a:endParaRPr kumimoji="1" lang="ja-JP" altLang="en-US"/>
          </a:p>
        </p:txBody>
      </p:sp>
    </p:spTree>
    <p:extLst>
      <p:ext uri="{BB962C8B-B14F-4D97-AF65-F5344CB8AC3E}">
        <p14:creationId xmlns:p14="http://schemas.microsoft.com/office/powerpoint/2010/main" val="3694270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smtClean="0">
                <a:solidFill>
                  <a:schemeClr val="tx1"/>
                </a:solidFill>
                <a:effectLst/>
                <a:latin typeface="+mn-lt"/>
                <a:ea typeface="+mn-ea"/>
                <a:cs typeface="+mn-cs"/>
              </a:rPr>
              <a:t>トンネルの入り口まで来てみると、そこには</a:t>
            </a:r>
            <a:r>
              <a:rPr kumimoji="1" lang="ja-JP" altLang="ja-JP" sz="1200" b="1" kern="1200" dirty="0" err="1" smtClean="0">
                <a:solidFill>
                  <a:schemeClr val="tx1"/>
                </a:solidFill>
                <a:effectLst/>
                <a:latin typeface="+mn-lt"/>
                <a:ea typeface="+mn-ea"/>
                <a:cs typeface="+mn-cs"/>
              </a:rPr>
              <a:t>長い長い</a:t>
            </a:r>
            <a:r>
              <a:rPr kumimoji="1" lang="ja-JP" altLang="ja-JP" sz="1200" b="1" kern="1200" dirty="0" smtClean="0">
                <a:solidFill>
                  <a:schemeClr val="tx1"/>
                </a:solidFill>
                <a:effectLst/>
                <a:latin typeface="+mn-lt"/>
                <a:ea typeface="+mn-ea"/>
                <a:cs typeface="+mn-cs"/>
              </a:rPr>
              <a:t>道が続いていました。</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じっと奥を見つめても、トンネルの向こうは見えません。でも、なんだか楽しそうな声が聞こえてきます。</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（妹）｢誰かいるのかな？｣</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（兄）｢よし、今日はこのトンネルの中を冒険しよう！｣</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２人は、トンネルの向こうへ行ってみることにしました。</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9ADCE415-08DC-439E-98AE-98805E2B01D4}" type="slidenum">
              <a:rPr kumimoji="1" lang="ja-JP" altLang="en-US" smtClean="0"/>
              <a:t>3</a:t>
            </a:fld>
            <a:endParaRPr kumimoji="1" lang="ja-JP" altLang="en-US"/>
          </a:p>
        </p:txBody>
      </p:sp>
    </p:spTree>
    <p:extLst>
      <p:ext uri="{BB962C8B-B14F-4D97-AF65-F5344CB8AC3E}">
        <p14:creationId xmlns:p14="http://schemas.microsoft.com/office/powerpoint/2010/main" val="1055090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smtClean="0">
                <a:solidFill>
                  <a:schemeClr val="tx1"/>
                </a:solidFill>
                <a:effectLst/>
                <a:latin typeface="+mn-lt"/>
                <a:ea typeface="+mn-ea"/>
                <a:cs typeface="+mn-cs"/>
              </a:rPr>
              <a:t>（兄妹）｢わぁ！｣</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トンネルをぬけると、そこにはたくさんの黄色いお花が咲いていました。</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それに、ミツバチやてんとう虫、チョウチョ、アリなど、たくさんの生き物たちもいます。</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驚いてまわりをみていると、</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（ミツバチ）｢初めまして。君たちはどこから来たんだい？｣とミツバチに声をかけられました。</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（兄）｢僕たちは、トンネルの向こうから来たんだ！｣そう言って、後ろを振り返ってみると、歩いてきたトンネルは、もうどこにもありませんでした。</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（ミツバチ）｢きっと、菜の花の秘密を知るために、君たちは特別に選ばれたんだね。ここは菜の花タウン。僕はこの街の案内人なんだ。君たち２人を案内するよ！僕に着いてきて！｣</a:t>
            </a:r>
            <a:endParaRPr kumimoji="1" lang="ja-JP" altLang="ja-JP" sz="1200" kern="1200" dirty="0" smtClean="0">
              <a:solidFill>
                <a:schemeClr val="tx1"/>
              </a:solidFill>
              <a:effectLst/>
              <a:latin typeface="+mn-lt"/>
              <a:ea typeface="+mn-ea"/>
              <a:cs typeface="+mn-cs"/>
            </a:endParaRPr>
          </a:p>
          <a:p>
            <a:r>
              <a:rPr kumimoji="1" lang="ja-JP" altLang="ja-JP" sz="1200" b="1" kern="1200" dirty="0" err="1" smtClean="0">
                <a:solidFill>
                  <a:schemeClr val="tx1"/>
                </a:solidFill>
                <a:effectLst/>
                <a:latin typeface="+mn-lt"/>
                <a:ea typeface="+mn-ea"/>
                <a:cs typeface="+mn-cs"/>
              </a:rPr>
              <a:t>あっくんとな</a:t>
            </a:r>
            <a:r>
              <a:rPr kumimoji="1" lang="ja-JP" altLang="ja-JP" sz="1200" b="1" kern="1200" dirty="0" smtClean="0">
                <a:solidFill>
                  <a:schemeClr val="tx1"/>
                </a:solidFill>
                <a:effectLst/>
                <a:latin typeface="+mn-lt"/>
                <a:ea typeface="+mn-ea"/>
                <a:cs typeface="+mn-cs"/>
              </a:rPr>
              <a:t>ーちゃんは、ミツバチについていくことにしました。</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9ADCE415-08DC-439E-98AE-98805E2B01D4}" type="slidenum">
              <a:rPr kumimoji="1" lang="ja-JP" altLang="en-US" smtClean="0"/>
              <a:t>4</a:t>
            </a:fld>
            <a:endParaRPr kumimoji="1" lang="ja-JP" altLang="en-US"/>
          </a:p>
        </p:txBody>
      </p:sp>
    </p:spTree>
    <p:extLst>
      <p:ext uri="{BB962C8B-B14F-4D97-AF65-F5344CB8AC3E}">
        <p14:creationId xmlns:p14="http://schemas.microsoft.com/office/powerpoint/2010/main" val="3311468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smtClean="0">
                <a:solidFill>
                  <a:schemeClr val="tx1"/>
                </a:solidFill>
                <a:effectLst/>
                <a:latin typeface="+mn-lt"/>
                <a:ea typeface="+mn-ea"/>
                <a:cs typeface="+mn-cs"/>
              </a:rPr>
              <a:t>歩いていると、生き物たちが何かを運んでいることに気がつきました。不思議に思ったなーちゃんは、</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（妹）｢ミツバチさん、あれは何をしているの？｣と尋ねました。すると、ミツバチは、</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（ミツバチ）｢みんなで菜の花の種を集めているんだ！｣と教えてくれました。</a:t>
            </a:r>
            <a:endParaRPr kumimoji="1" lang="ja-JP" altLang="ja-JP" sz="1200" kern="1200" dirty="0" smtClean="0">
              <a:solidFill>
                <a:schemeClr val="tx1"/>
              </a:solidFill>
              <a:effectLst/>
              <a:latin typeface="+mn-lt"/>
              <a:ea typeface="+mn-ea"/>
              <a:cs typeface="+mn-cs"/>
            </a:endParaRPr>
          </a:p>
          <a:p>
            <a:r>
              <a:rPr kumimoji="1" lang="ja-JP" altLang="ja-JP" sz="1200" b="1" kern="1200" dirty="0" err="1" smtClean="0">
                <a:solidFill>
                  <a:schemeClr val="tx1"/>
                </a:solidFill>
                <a:effectLst/>
                <a:latin typeface="+mn-lt"/>
                <a:ea typeface="+mn-ea"/>
                <a:cs typeface="+mn-cs"/>
              </a:rPr>
              <a:t>あっくんは</a:t>
            </a:r>
            <a:r>
              <a:rPr kumimoji="1" lang="ja-JP" altLang="ja-JP" sz="1200" b="1" kern="1200" dirty="0" smtClean="0">
                <a:solidFill>
                  <a:schemeClr val="tx1"/>
                </a:solidFill>
                <a:effectLst/>
                <a:latin typeface="+mn-lt"/>
                <a:ea typeface="+mn-ea"/>
                <a:cs typeface="+mn-cs"/>
              </a:rPr>
              <a:t>、なぜ集めているのか、考えてみました。</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（兄）｢そうか、種を集めてもう</a:t>
            </a:r>
            <a:r>
              <a:rPr kumimoji="1" lang="en-US" altLang="ja-JP" sz="1200" b="1" kern="1200" dirty="0" smtClean="0">
                <a:solidFill>
                  <a:schemeClr val="tx1"/>
                </a:solidFill>
                <a:effectLst/>
                <a:latin typeface="+mn-lt"/>
                <a:ea typeface="+mn-ea"/>
                <a:cs typeface="+mn-cs"/>
              </a:rPr>
              <a:t>1</a:t>
            </a:r>
            <a:r>
              <a:rPr kumimoji="1" lang="ja-JP" altLang="ja-JP" sz="1200" b="1" kern="1200" dirty="0" smtClean="0">
                <a:solidFill>
                  <a:schemeClr val="tx1"/>
                </a:solidFill>
                <a:effectLst/>
                <a:latin typeface="+mn-lt"/>
                <a:ea typeface="+mn-ea"/>
                <a:cs typeface="+mn-cs"/>
              </a:rPr>
              <a:t>回育てるんだね！｣</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すると、ミツバチはにっこり笑って、</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（ミツバチ）｢そうだよ。種を植えると、また菜の花を育てることができる。よくわかったね！でも、種を集めると、他にもとってもいいことがあるんだ！工場に行けば、その秘密がわかるよ！｣</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２人は、ミツバチと一緒に工場へ行ってみることにしました。</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9ADCE415-08DC-439E-98AE-98805E2B01D4}" type="slidenum">
              <a:rPr kumimoji="1" lang="ja-JP" altLang="en-US" smtClean="0"/>
              <a:t>5</a:t>
            </a:fld>
            <a:endParaRPr kumimoji="1" lang="ja-JP" altLang="en-US"/>
          </a:p>
        </p:txBody>
      </p:sp>
    </p:spTree>
    <p:extLst>
      <p:ext uri="{BB962C8B-B14F-4D97-AF65-F5344CB8AC3E}">
        <p14:creationId xmlns:p14="http://schemas.microsoft.com/office/powerpoint/2010/main" val="863250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smtClean="0">
                <a:solidFill>
                  <a:schemeClr val="tx1"/>
                </a:solidFill>
                <a:effectLst/>
                <a:latin typeface="+mn-lt"/>
                <a:ea typeface="+mn-ea"/>
                <a:cs typeface="+mn-cs"/>
              </a:rPr>
              <a:t>（ミツバチ）｢ここが工場だよ！｣　そこには、初めて見る機械がありました。</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（ミツバチ）｢みんなが集めてきた種はこの機械に入れているんだ。２人も手伝ってくれる？｣</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（兄妹）｢もちろん！｣　</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お手伝いをして機械を動かしてみると、金色のとろりとしたものがでてきました。</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（妹）｢ミツバチさん、これは</a:t>
            </a:r>
            <a:r>
              <a:rPr kumimoji="1" lang="ja-JP" altLang="ja-JP" sz="1200" b="1" kern="1200" dirty="0" err="1" smtClean="0">
                <a:solidFill>
                  <a:schemeClr val="tx1"/>
                </a:solidFill>
                <a:effectLst/>
                <a:latin typeface="+mn-lt"/>
                <a:ea typeface="+mn-ea"/>
                <a:cs typeface="+mn-cs"/>
              </a:rPr>
              <a:t>な</a:t>
            </a:r>
            <a:r>
              <a:rPr kumimoji="1" lang="ja-JP" altLang="ja-JP" sz="1200" b="1" kern="1200" dirty="0" smtClean="0">
                <a:solidFill>
                  <a:schemeClr val="tx1"/>
                </a:solidFill>
                <a:effectLst/>
                <a:latin typeface="+mn-lt"/>
                <a:ea typeface="+mn-ea"/>
                <a:cs typeface="+mn-cs"/>
              </a:rPr>
              <a:t>あに？｣　なーちゃんが尋ねると、ミツバチは、</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（ミツバチ）｢これは菜の花からとれる油なんだよ！この機械を使えば、菜の花の種を搾って油を作ることができるんだ！｣と答えてくれました。</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２人ができあがった油に目をきらきらさせていると、種を集めてきていた</a:t>
            </a:r>
            <a:r>
              <a:rPr kumimoji="1" lang="ja-JP" altLang="ja-JP" sz="1200" b="1" kern="1200" dirty="0" err="1" smtClean="0">
                <a:solidFill>
                  <a:schemeClr val="tx1"/>
                </a:solidFill>
                <a:effectLst/>
                <a:latin typeface="+mn-lt"/>
                <a:ea typeface="+mn-ea"/>
                <a:cs typeface="+mn-cs"/>
              </a:rPr>
              <a:t>うしさん</a:t>
            </a:r>
            <a:r>
              <a:rPr kumimoji="1" lang="ja-JP" altLang="ja-JP" sz="1200" b="1" kern="1200" dirty="0" smtClean="0">
                <a:solidFill>
                  <a:schemeClr val="tx1"/>
                </a:solidFill>
                <a:effectLst/>
                <a:latin typeface="+mn-lt"/>
                <a:ea typeface="+mn-ea"/>
                <a:cs typeface="+mn-cs"/>
              </a:rPr>
              <a:t>が、</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（うし）｢この油を使った料理をごちそうするよ。僕のお家に食べにおいでよ！｣</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と、誘ってくれました。</a:t>
            </a:r>
            <a:endParaRPr kumimoji="1" lang="ja-JP" altLang="ja-JP" sz="1200" kern="1200" dirty="0" smtClean="0">
              <a:solidFill>
                <a:schemeClr val="tx1"/>
              </a:solidFill>
              <a:effectLst/>
              <a:latin typeface="+mn-lt"/>
              <a:ea typeface="+mn-ea"/>
              <a:cs typeface="+mn-cs"/>
            </a:endParaRPr>
          </a:p>
          <a:p>
            <a:r>
              <a:rPr kumimoji="1" lang="ja-JP" altLang="ja-JP" sz="1200" b="1" kern="1200" dirty="0" err="1" smtClean="0">
                <a:solidFill>
                  <a:schemeClr val="tx1"/>
                </a:solidFill>
                <a:effectLst/>
                <a:latin typeface="+mn-lt"/>
                <a:ea typeface="+mn-ea"/>
                <a:cs typeface="+mn-cs"/>
              </a:rPr>
              <a:t>あっくんとな</a:t>
            </a:r>
            <a:r>
              <a:rPr kumimoji="1" lang="ja-JP" altLang="ja-JP" sz="1200" b="1" kern="1200" dirty="0" smtClean="0">
                <a:solidFill>
                  <a:schemeClr val="tx1"/>
                </a:solidFill>
                <a:effectLst/>
                <a:latin typeface="+mn-lt"/>
                <a:ea typeface="+mn-ea"/>
                <a:cs typeface="+mn-cs"/>
              </a:rPr>
              <a:t>ーちゃんはできあがった油をもらって、</a:t>
            </a:r>
            <a:r>
              <a:rPr kumimoji="1" lang="ja-JP" altLang="ja-JP" sz="1200" b="1" kern="1200" dirty="0" err="1" smtClean="0">
                <a:solidFill>
                  <a:schemeClr val="tx1"/>
                </a:solidFill>
                <a:effectLst/>
                <a:latin typeface="+mn-lt"/>
                <a:ea typeface="+mn-ea"/>
                <a:cs typeface="+mn-cs"/>
              </a:rPr>
              <a:t>うしさんの</a:t>
            </a:r>
            <a:r>
              <a:rPr kumimoji="1" lang="ja-JP" altLang="ja-JP" sz="1200" b="1" kern="1200" dirty="0" smtClean="0">
                <a:solidFill>
                  <a:schemeClr val="tx1"/>
                </a:solidFill>
                <a:effectLst/>
                <a:latin typeface="+mn-lt"/>
                <a:ea typeface="+mn-ea"/>
                <a:cs typeface="+mn-cs"/>
              </a:rPr>
              <a:t>お家へ行くことにしました。</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9ADCE415-08DC-439E-98AE-98805E2B01D4}" type="slidenum">
              <a:rPr kumimoji="1" lang="ja-JP" altLang="en-US" smtClean="0"/>
              <a:t>6</a:t>
            </a:fld>
            <a:endParaRPr kumimoji="1" lang="ja-JP" altLang="en-US"/>
          </a:p>
        </p:txBody>
      </p:sp>
    </p:spTree>
    <p:extLst>
      <p:ext uri="{BB962C8B-B14F-4D97-AF65-F5344CB8AC3E}">
        <p14:creationId xmlns:p14="http://schemas.microsoft.com/office/powerpoint/2010/main" val="1569805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smtClean="0">
                <a:solidFill>
                  <a:schemeClr val="tx1"/>
                </a:solidFill>
                <a:effectLst/>
                <a:latin typeface="+mn-lt"/>
                <a:ea typeface="+mn-ea"/>
                <a:cs typeface="+mn-cs"/>
              </a:rPr>
              <a:t>｢いらっしゃい！｣</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テーブルには、天ぷらやケーキ、菜の花のおひたしなど、いろいろな料理が並び、ほかの生き物たちも遊びにきていました。</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（兄）｢天ぷら、さくさくだね！｣</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（妹）｢ケーキもふわふわで美味しいよ！｣</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美味しい料理に、みんなの笑顔があふれていました。</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（兄）｢あー美味しかった。菜の花が油になるなんて知らなかったな。これが菜の花の秘密なんだね。｣</a:t>
            </a:r>
            <a:endParaRPr kumimoji="1" lang="ja-JP" altLang="ja-JP" sz="1200" kern="1200" dirty="0" smtClean="0">
              <a:solidFill>
                <a:schemeClr val="tx1"/>
              </a:solidFill>
              <a:effectLst/>
              <a:latin typeface="+mn-lt"/>
              <a:ea typeface="+mn-ea"/>
              <a:cs typeface="+mn-cs"/>
            </a:endParaRPr>
          </a:p>
          <a:p>
            <a:r>
              <a:rPr kumimoji="1" lang="ja-JP" altLang="ja-JP" sz="1200" b="1" kern="1200" dirty="0" err="1" smtClean="0">
                <a:solidFill>
                  <a:schemeClr val="tx1"/>
                </a:solidFill>
                <a:effectLst/>
                <a:latin typeface="+mn-lt"/>
                <a:ea typeface="+mn-ea"/>
                <a:cs typeface="+mn-cs"/>
              </a:rPr>
              <a:t>あっくんは</a:t>
            </a:r>
            <a:r>
              <a:rPr kumimoji="1" lang="ja-JP" altLang="ja-JP" sz="1200" b="1" kern="1200" dirty="0" smtClean="0">
                <a:solidFill>
                  <a:schemeClr val="tx1"/>
                </a:solidFill>
                <a:effectLst/>
                <a:latin typeface="+mn-lt"/>
                <a:ea typeface="+mn-ea"/>
                <a:cs typeface="+mn-cs"/>
              </a:rPr>
              <a:t>菜の花のことを知ることができて、嬉しくなりました。</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9ADCE415-08DC-439E-98AE-98805E2B01D4}" type="slidenum">
              <a:rPr kumimoji="1" lang="ja-JP" altLang="en-US" smtClean="0"/>
              <a:t>7</a:t>
            </a:fld>
            <a:endParaRPr kumimoji="1" lang="ja-JP" altLang="en-US"/>
          </a:p>
        </p:txBody>
      </p:sp>
    </p:spTree>
    <p:extLst>
      <p:ext uri="{BB962C8B-B14F-4D97-AF65-F5344CB8AC3E}">
        <p14:creationId xmlns:p14="http://schemas.microsoft.com/office/powerpoint/2010/main" val="488739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smtClean="0">
                <a:solidFill>
                  <a:schemeClr val="tx1"/>
                </a:solidFill>
                <a:effectLst/>
                <a:latin typeface="+mn-lt"/>
                <a:ea typeface="+mn-ea"/>
                <a:cs typeface="+mn-cs"/>
              </a:rPr>
              <a:t>すると、ミツバチは、</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（ミツバチ）｢秘密はこれだけじゃないんだ。次は、博士の研究所に案内するよ！｣　と言いました。</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料理をごちそうしてくれた</a:t>
            </a:r>
            <a:r>
              <a:rPr kumimoji="1" lang="ja-JP" altLang="ja-JP" sz="1200" b="1" kern="1200" dirty="0" err="1" smtClean="0">
                <a:solidFill>
                  <a:schemeClr val="tx1"/>
                </a:solidFill>
                <a:effectLst/>
                <a:latin typeface="+mn-lt"/>
                <a:ea typeface="+mn-ea"/>
                <a:cs typeface="+mn-cs"/>
              </a:rPr>
              <a:t>うしさんは</a:t>
            </a:r>
            <a:r>
              <a:rPr kumimoji="1" lang="ja-JP" altLang="ja-JP" sz="1200" b="1" kern="1200" dirty="0" smtClean="0">
                <a:solidFill>
                  <a:schemeClr val="tx1"/>
                </a:solidFill>
                <a:effectLst/>
                <a:latin typeface="+mn-lt"/>
                <a:ea typeface="+mn-ea"/>
                <a:cs typeface="+mn-cs"/>
              </a:rPr>
              <a:t>、</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（うし）｢これを持って行くんだよ。｣　と２人にバケツを渡してくれました。</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中には、料理に使った後の油が入っていました。</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9ADCE415-08DC-439E-98AE-98805E2B01D4}" type="slidenum">
              <a:rPr kumimoji="1" lang="ja-JP" altLang="en-US" smtClean="0"/>
              <a:t>8</a:t>
            </a:fld>
            <a:endParaRPr kumimoji="1" lang="ja-JP" altLang="en-US"/>
          </a:p>
        </p:txBody>
      </p:sp>
    </p:spTree>
    <p:extLst>
      <p:ext uri="{BB962C8B-B14F-4D97-AF65-F5344CB8AC3E}">
        <p14:creationId xmlns:p14="http://schemas.microsoft.com/office/powerpoint/2010/main" val="2226491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smtClean="0">
                <a:solidFill>
                  <a:schemeClr val="tx1"/>
                </a:solidFill>
                <a:effectLst/>
                <a:latin typeface="+mn-lt"/>
                <a:ea typeface="+mn-ea"/>
                <a:cs typeface="+mn-cs"/>
              </a:rPr>
              <a:t>（兄妹）｢博士、こんにちは！｣</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研究所につくと、博士は笑顔で出迎えてくれました。</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（兄妹）｢使った油をもってきたよ！｣</a:t>
            </a:r>
            <a:endParaRPr kumimoji="1" lang="ja-JP" altLang="ja-JP" sz="1200" kern="1200" dirty="0" smtClean="0">
              <a:solidFill>
                <a:schemeClr val="tx1"/>
              </a:solidFill>
              <a:effectLst/>
              <a:latin typeface="+mn-lt"/>
              <a:ea typeface="+mn-ea"/>
              <a:cs typeface="+mn-cs"/>
            </a:endParaRPr>
          </a:p>
          <a:p>
            <a:r>
              <a:rPr kumimoji="1" lang="ja-JP" altLang="ja-JP" sz="1200" b="1" kern="1200" dirty="0" err="1" smtClean="0">
                <a:solidFill>
                  <a:schemeClr val="tx1"/>
                </a:solidFill>
                <a:effectLst/>
                <a:latin typeface="+mn-lt"/>
                <a:ea typeface="+mn-ea"/>
                <a:cs typeface="+mn-cs"/>
              </a:rPr>
              <a:t>あっくんとな</a:t>
            </a:r>
            <a:r>
              <a:rPr kumimoji="1" lang="ja-JP" altLang="ja-JP" sz="1200" b="1" kern="1200" dirty="0" smtClean="0">
                <a:solidFill>
                  <a:schemeClr val="tx1"/>
                </a:solidFill>
                <a:effectLst/>
                <a:latin typeface="+mn-lt"/>
                <a:ea typeface="+mn-ea"/>
                <a:cs typeface="+mn-cs"/>
              </a:rPr>
              <a:t>ーちゃんが博士にバケツを渡すと、</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｢ありがとう。私の発明品には、これが必要なんだ。｣と言い、２人に見せてくれることになりました。</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どうやら、その発明品に、もう</a:t>
            </a:r>
            <a:r>
              <a:rPr kumimoji="1" lang="en-US" altLang="ja-JP" sz="1200" b="1" kern="1200" dirty="0" smtClean="0">
                <a:solidFill>
                  <a:schemeClr val="tx1"/>
                </a:solidFill>
                <a:effectLst/>
                <a:latin typeface="+mn-lt"/>
                <a:ea typeface="+mn-ea"/>
                <a:cs typeface="+mn-cs"/>
              </a:rPr>
              <a:t>1</a:t>
            </a:r>
            <a:r>
              <a:rPr kumimoji="1" lang="ja-JP" altLang="ja-JP" sz="1200" b="1" kern="1200" dirty="0" err="1" smtClean="0">
                <a:solidFill>
                  <a:schemeClr val="tx1"/>
                </a:solidFill>
                <a:effectLst/>
                <a:latin typeface="+mn-lt"/>
                <a:ea typeface="+mn-ea"/>
                <a:cs typeface="+mn-cs"/>
              </a:rPr>
              <a:t>つの</a:t>
            </a:r>
            <a:r>
              <a:rPr kumimoji="1" lang="ja-JP" altLang="ja-JP" sz="1200" b="1" kern="1200" dirty="0" smtClean="0">
                <a:solidFill>
                  <a:schemeClr val="tx1"/>
                </a:solidFill>
                <a:effectLst/>
                <a:latin typeface="+mn-lt"/>
                <a:ea typeface="+mn-ea"/>
                <a:cs typeface="+mn-cs"/>
              </a:rPr>
              <a:t>秘密があるようです。</a:t>
            </a:r>
            <a:endParaRPr kumimoji="1" lang="ja-JP" altLang="ja-JP" sz="1200" kern="1200" dirty="0" smtClean="0">
              <a:solidFill>
                <a:schemeClr val="tx1"/>
              </a:solidFill>
              <a:effectLst/>
              <a:latin typeface="+mn-lt"/>
              <a:ea typeface="+mn-ea"/>
              <a:cs typeface="+mn-cs"/>
            </a:endParaRPr>
          </a:p>
          <a:p>
            <a:r>
              <a:rPr kumimoji="1" lang="en-US" altLang="ja-JP" sz="1200" b="1"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9ADCE415-08DC-439E-98AE-98805E2B01D4}" type="slidenum">
              <a:rPr kumimoji="1" lang="ja-JP" altLang="en-US" smtClean="0"/>
              <a:t>9</a:t>
            </a:fld>
            <a:endParaRPr kumimoji="1" lang="ja-JP" altLang="en-US"/>
          </a:p>
        </p:txBody>
      </p:sp>
    </p:spTree>
    <p:extLst>
      <p:ext uri="{BB962C8B-B14F-4D97-AF65-F5344CB8AC3E}">
        <p14:creationId xmlns:p14="http://schemas.microsoft.com/office/powerpoint/2010/main" val="3027667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smtClean="0">
                <a:solidFill>
                  <a:schemeClr val="tx1"/>
                </a:solidFill>
                <a:effectLst/>
                <a:latin typeface="+mn-lt"/>
                <a:ea typeface="+mn-ea"/>
                <a:cs typeface="+mn-cs"/>
              </a:rPr>
              <a:t>｢これが私の発明品だ！｣</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研究所の中には、大きな機械がありました。</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そこへ、博士が使った後の油をいれると、油が別のものに変身するようです。</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（博士）｢私の発明品を使えば、油からバスが走る力になる｢燃料｣をつくることができるんだ。菜の花タウンで走るバスや、お花や野菜を育てるときに使う機械は、この燃料を使っているんだよ。｣</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と、博士は教えてくれました。</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（兄妹）｢捨ててしまう油から、役に立つものができるなんてすごいね！｣</a:t>
            </a:r>
            <a:endParaRPr kumimoji="1" lang="ja-JP" altLang="ja-JP" sz="1200" kern="1200" dirty="0" smtClean="0">
              <a:solidFill>
                <a:schemeClr val="tx1"/>
              </a:solidFill>
              <a:effectLst/>
              <a:latin typeface="+mn-lt"/>
              <a:ea typeface="+mn-ea"/>
              <a:cs typeface="+mn-cs"/>
            </a:endParaRPr>
          </a:p>
          <a:p>
            <a:r>
              <a:rPr kumimoji="1" lang="ja-JP" altLang="ja-JP" sz="1200" b="1" kern="1200" dirty="0" err="1" smtClean="0">
                <a:solidFill>
                  <a:schemeClr val="tx1"/>
                </a:solidFill>
                <a:effectLst/>
                <a:latin typeface="+mn-lt"/>
                <a:ea typeface="+mn-ea"/>
                <a:cs typeface="+mn-cs"/>
              </a:rPr>
              <a:t>あっくんとな</a:t>
            </a:r>
            <a:r>
              <a:rPr kumimoji="1" lang="ja-JP" altLang="ja-JP" sz="1200" b="1" kern="1200" dirty="0" smtClean="0">
                <a:solidFill>
                  <a:schemeClr val="tx1"/>
                </a:solidFill>
                <a:effectLst/>
                <a:latin typeface="+mn-lt"/>
                <a:ea typeface="+mn-ea"/>
                <a:cs typeface="+mn-cs"/>
              </a:rPr>
              <a:t>ーちゃんは驚きました。</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9ADCE415-08DC-439E-98AE-98805E2B01D4}" type="slidenum">
              <a:rPr kumimoji="1" lang="ja-JP" altLang="en-US" smtClean="0"/>
              <a:t>10</a:t>
            </a:fld>
            <a:endParaRPr kumimoji="1" lang="ja-JP" altLang="en-US"/>
          </a:p>
        </p:txBody>
      </p:sp>
    </p:spTree>
    <p:extLst>
      <p:ext uri="{BB962C8B-B14F-4D97-AF65-F5344CB8AC3E}">
        <p14:creationId xmlns:p14="http://schemas.microsoft.com/office/powerpoint/2010/main" val="3955947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22960" y="1346836"/>
            <a:ext cx="9326880" cy="2865120"/>
          </a:xfrm>
        </p:spPr>
        <p:txBody>
          <a:bodyPr anchor="b"/>
          <a:lstStyle>
            <a:lvl1pPr algn="ctr">
              <a:defRPr sz="7200"/>
            </a:lvl1pPr>
          </a:lstStyle>
          <a:p>
            <a:r>
              <a:rPr lang="ja-JP" altLang="en-US"/>
              <a:t>マスター タイトルの書式設定</a:t>
            </a:r>
            <a:endParaRPr lang="en-US" dirty="0"/>
          </a:p>
        </p:txBody>
      </p:sp>
      <p:sp>
        <p:nvSpPr>
          <p:cNvPr id="3" name="Subtitle 2"/>
          <p:cNvSpPr>
            <a:spLocks noGrp="1"/>
          </p:cNvSpPr>
          <p:nvPr>
            <p:ph type="subTitle" idx="1"/>
          </p:nvPr>
        </p:nvSpPr>
        <p:spPr>
          <a:xfrm>
            <a:off x="1371600" y="4322446"/>
            <a:ext cx="82296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444FA10-F80C-496A-B8BD-49C67795458A}" type="datetimeFigureOut">
              <a:rPr kumimoji="1" lang="ja-JP" altLang="en-US" smtClean="0"/>
              <a:t>2020/10/26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1C4861-4BB2-43FF-9F5A-77A055D27269}" type="slidenum">
              <a:rPr kumimoji="1" lang="ja-JP" altLang="en-US" smtClean="0"/>
              <a:t>‹#›</a:t>
            </a:fld>
            <a:endParaRPr kumimoji="1" lang="ja-JP" altLang="en-US"/>
          </a:p>
        </p:txBody>
      </p:sp>
    </p:spTree>
    <p:extLst>
      <p:ext uri="{BB962C8B-B14F-4D97-AF65-F5344CB8AC3E}">
        <p14:creationId xmlns:p14="http://schemas.microsoft.com/office/powerpoint/2010/main" val="1566255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444FA10-F80C-496A-B8BD-49C67795458A}" type="datetimeFigureOut">
              <a:rPr kumimoji="1" lang="ja-JP" altLang="en-US" smtClean="0"/>
              <a:t>2020/10/26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1C4861-4BB2-43FF-9F5A-77A055D27269}" type="slidenum">
              <a:rPr kumimoji="1" lang="ja-JP" altLang="en-US" smtClean="0"/>
              <a:t>‹#›</a:t>
            </a:fld>
            <a:endParaRPr kumimoji="1" lang="ja-JP" altLang="en-US"/>
          </a:p>
        </p:txBody>
      </p:sp>
    </p:spTree>
    <p:extLst>
      <p:ext uri="{BB962C8B-B14F-4D97-AF65-F5344CB8AC3E}">
        <p14:creationId xmlns:p14="http://schemas.microsoft.com/office/powerpoint/2010/main" val="3774626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411" y="438150"/>
            <a:ext cx="2366010" cy="6974206"/>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54381" y="438150"/>
            <a:ext cx="6960870" cy="697420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444FA10-F80C-496A-B8BD-49C67795458A}" type="datetimeFigureOut">
              <a:rPr kumimoji="1" lang="ja-JP" altLang="en-US" smtClean="0"/>
              <a:t>2020/10/26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1C4861-4BB2-43FF-9F5A-77A055D27269}" type="slidenum">
              <a:rPr kumimoji="1" lang="ja-JP" altLang="en-US" smtClean="0"/>
              <a:t>‹#›</a:t>
            </a:fld>
            <a:endParaRPr kumimoji="1" lang="ja-JP" altLang="en-US"/>
          </a:p>
        </p:txBody>
      </p:sp>
    </p:spTree>
    <p:extLst>
      <p:ext uri="{BB962C8B-B14F-4D97-AF65-F5344CB8AC3E}">
        <p14:creationId xmlns:p14="http://schemas.microsoft.com/office/powerpoint/2010/main" val="2653906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444FA10-F80C-496A-B8BD-49C67795458A}" type="datetimeFigureOut">
              <a:rPr kumimoji="1" lang="ja-JP" altLang="en-US" smtClean="0"/>
              <a:t>2020/10/26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1C4861-4BB2-43FF-9F5A-77A055D27269}" type="slidenum">
              <a:rPr kumimoji="1" lang="ja-JP" altLang="en-US" smtClean="0"/>
              <a:t>‹#›</a:t>
            </a:fld>
            <a:endParaRPr kumimoji="1" lang="ja-JP" altLang="en-US"/>
          </a:p>
        </p:txBody>
      </p:sp>
    </p:spTree>
    <p:extLst>
      <p:ext uri="{BB962C8B-B14F-4D97-AF65-F5344CB8AC3E}">
        <p14:creationId xmlns:p14="http://schemas.microsoft.com/office/powerpoint/2010/main" val="4057615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48666" y="2051688"/>
            <a:ext cx="9464040" cy="3423284"/>
          </a:xfrm>
        </p:spPr>
        <p:txBody>
          <a:bodyPr anchor="b"/>
          <a:lstStyle>
            <a:lvl1pPr>
              <a:defRPr sz="7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48666" y="5507358"/>
            <a:ext cx="9464040" cy="1800224"/>
          </a:xfrm>
        </p:spPr>
        <p:txBody>
          <a:bodyPr/>
          <a:lstStyle>
            <a:lvl1pPr marL="0" indent="0">
              <a:buNone/>
              <a:defRPr sz="2880">
                <a:solidFill>
                  <a:schemeClr val="tx1"/>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444FA10-F80C-496A-B8BD-49C67795458A}" type="datetimeFigureOut">
              <a:rPr kumimoji="1" lang="ja-JP" altLang="en-US" smtClean="0"/>
              <a:t>2020/10/26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1C4861-4BB2-43FF-9F5A-77A055D27269}" type="slidenum">
              <a:rPr kumimoji="1" lang="ja-JP" altLang="en-US" smtClean="0"/>
              <a:t>‹#›</a:t>
            </a:fld>
            <a:endParaRPr kumimoji="1" lang="ja-JP" altLang="en-US"/>
          </a:p>
        </p:txBody>
      </p:sp>
    </p:spTree>
    <p:extLst>
      <p:ext uri="{BB962C8B-B14F-4D97-AF65-F5344CB8AC3E}">
        <p14:creationId xmlns:p14="http://schemas.microsoft.com/office/powerpoint/2010/main" val="2490732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54380" y="2190750"/>
            <a:ext cx="4663440" cy="52216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554980" y="2190750"/>
            <a:ext cx="4663440" cy="52216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444FA10-F80C-496A-B8BD-49C67795458A}" type="datetimeFigureOut">
              <a:rPr kumimoji="1" lang="ja-JP" altLang="en-US" smtClean="0"/>
              <a:t>2020/10/26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1C4861-4BB2-43FF-9F5A-77A055D27269}" type="slidenum">
              <a:rPr kumimoji="1" lang="ja-JP" altLang="en-US" smtClean="0"/>
              <a:t>‹#›</a:t>
            </a:fld>
            <a:endParaRPr kumimoji="1" lang="ja-JP" altLang="en-US"/>
          </a:p>
        </p:txBody>
      </p:sp>
    </p:spTree>
    <p:extLst>
      <p:ext uri="{BB962C8B-B14F-4D97-AF65-F5344CB8AC3E}">
        <p14:creationId xmlns:p14="http://schemas.microsoft.com/office/powerpoint/2010/main" val="4264998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55809" y="438152"/>
            <a:ext cx="9464040" cy="159067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55810" y="2017396"/>
            <a:ext cx="4642008"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ja-JP" altLang="en-US"/>
              <a:t>マスター テキストの書式設定</a:t>
            </a:r>
          </a:p>
        </p:txBody>
      </p:sp>
      <p:sp>
        <p:nvSpPr>
          <p:cNvPr id="4" name="Content Placeholder 3"/>
          <p:cNvSpPr>
            <a:spLocks noGrp="1"/>
          </p:cNvSpPr>
          <p:nvPr>
            <p:ph sz="half" idx="2"/>
          </p:nvPr>
        </p:nvSpPr>
        <p:spPr>
          <a:xfrm>
            <a:off x="755810" y="3006090"/>
            <a:ext cx="4642008" cy="44215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554981" y="2017396"/>
            <a:ext cx="4664869"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ja-JP" altLang="en-US"/>
              <a:t>マスター テキストの書式設定</a:t>
            </a:r>
          </a:p>
        </p:txBody>
      </p:sp>
      <p:sp>
        <p:nvSpPr>
          <p:cNvPr id="6" name="Content Placeholder 5"/>
          <p:cNvSpPr>
            <a:spLocks noGrp="1"/>
          </p:cNvSpPr>
          <p:nvPr>
            <p:ph sz="quarter" idx="4"/>
          </p:nvPr>
        </p:nvSpPr>
        <p:spPr>
          <a:xfrm>
            <a:off x="5554981" y="3006090"/>
            <a:ext cx="4664869" cy="44215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444FA10-F80C-496A-B8BD-49C67795458A}" type="datetimeFigureOut">
              <a:rPr kumimoji="1" lang="ja-JP" altLang="en-US" smtClean="0"/>
              <a:t>2020/10/26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D1C4861-4BB2-43FF-9F5A-77A055D27269}" type="slidenum">
              <a:rPr kumimoji="1" lang="ja-JP" altLang="en-US" smtClean="0"/>
              <a:t>‹#›</a:t>
            </a:fld>
            <a:endParaRPr kumimoji="1" lang="ja-JP" altLang="en-US"/>
          </a:p>
        </p:txBody>
      </p:sp>
    </p:spTree>
    <p:extLst>
      <p:ext uri="{BB962C8B-B14F-4D97-AF65-F5344CB8AC3E}">
        <p14:creationId xmlns:p14="http://schemas.microsoft.com/office/powerpoint/2010/main" val="4104303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444FA10-F80C-496A-B8BD-49C67795458A}" type="datetimeFigureOut">
              <a:rPr kumimoji="1" lang="ja-JP" altLang="en-US" smtClean="0"/>
              <a:t>2020/10/26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D1C4861-4BB2-43FF-9F5A-77A055D27269}" type="slidenum">
              <a:rPr kumimoji="1" lang="ja-JP" altLang="en-US" smtClean="0"/>
              <a:t>‹#›</a:t>
            </a:fld>
            <a:endParaRPr kumimoji="1" lang="ja-JP" altLang="en-US"/>
          </a:p>
        </p:txBody>
      </p:sp>
    </p:spTree>
    <p:extLst>
      <p:ext uri="{BB962C8B-B14F-4D97-AF65-F5344CB8AC3E}">
        <p14:creationId xmlns:p14="http://schemas.microsoft.com/office/powerpoint/2010/main" val="1040837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44FA10-F80C-496A-B8BD-49C67795458A}" type="datetimeFigureOut">
              <a:rPr kumimoji="1" lang="ja-JP" altLang="en-US" smtClean="0"/>
              <a:t>2020/10/26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D1C4861-4BB2-43FF-9F5A-77A055D27269}" type="slidenum">
              <a:rPr kumimoji="1" lang="ja-JP" altLang="en-US" smtClean="0"/>
              <a:t>‹#›</a:t>
            </a:fld>
            <a:endParaRPr kumimoji="1" lang="ja-JP" altLang="en-US"/>
          </a:p>
        </p:txBody>
      </p:sp>
    </p:spTree>
    <p:extLst>
      <p:ext uri="{BB962C8B-B14F-4D97-AF65-F5344CB8AC3E}">
        <p14:creationId xmlns:p14="http://schemas.microsoft.com/office/powerpoint/2010/main" val="3664490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55809" y="548640"/>
            <a:ext cx="3539014" cy="1920240"/>
          </a:xfrm>
        </p:spPr>
        <p:txBody>
          <a:bodyPr anchor="b"/>
          <a:lstStyle>
            <a:lvl1pPr>
              <a:defRPr sz="3840"/>
            </a:lvl1pPr>
          </a:lstStyle>
          <a:p>
            <a:r>
              <a:rPr lang="ja-JP" altLang="en-US"/>
              <a:t>マスター タイトルの書式設定</a:t>
            </a:r>
            <a:endParaRPr lang="en-US" dirty="0"/>
          </a:p>
        </p:txBody>
      </p:sp>
      <p:sp>
        <p:nvSpPr>
          <p:cNvPr id="3" name="Content Placeholder 2"/>
          <p:cNvSpPr>
            <a:spLocks noGrp="1"/>
          </p:cNvSpPr>
          <p:nvPr>
            <p:ph idx="1"/>
          </p:nvPr>
        </p:nvSpPr>
        <p:spPr>
          <a:xfrm>
            <a:off x="4664869" y="1184912"/>
            <a:ext cx="555498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55809" y="2468880"/>
            <a:ext cx="353901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444FA10-F80C-496A-B8BD-49C67795458A}" type="datetimeFigureOut">
              <a:rPr kumimoji="1" lang="ja-JP" altLang="en-US" smtClean="0"/>
              <a:t>2020/10/26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1C4861-4BB2-43FF-9F5A-77A055D27269}" type="slidenum">
              <a:rPr kumimoji="1" lang="ja-JP" altLang="en-US" smtClean="0"/>
              <a:t>‹#›</a:t>
            </a:fld>
            <a:endParaRPr kumimoji="1" lang="ja-JP" altLang="en-US"/>
          </a:p>
        </p:txBody>
      </p:sp>
    </p:spTree>
    <p:extLst>
      <p:ext uri="{BB962C8B-B14F-4D97-AF65-F5344CB8AC3E}">
        <p14:creationId xmlns:p14="http://schemas.microsoft.com/office/powerpoint/2010/main" val="1944368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55809" y="548640"/>
            <a:ext cx="3539014" cy="1920240"/>
          </a:xfrm>
        </p:spPr>
        <p:txBody>
          <a:bodyPr anchor="b"/>
          <a:lstStyle>
            <a:lvl1pPr>
              <a:defRPr sz="384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664869" y="1184912"/>
            <a:ext cx="555498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55809" y="2468880"/>
            <a:ext cx="353901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444FA10-F80C-496A-B8BD-49C67795458A}" type="datetimeFigureOut">
              <a:rPr kumimoji="1" lang="ja-JP" altLang="en-US" smtClean="0"/>
              <a:t>2020/10/26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1C4861-4BB2-43FF-9F5A-77A055D27269}" type="slidenum">
              <a:rPr kumimoji="1" lang="ja-JP" altLang="en-US" smtClean="0"/>
              <a:t>‹#›</a:t>
            </a:fld>
            <a:endParaRPr kumimoji="1" lang="ja-JP" altLang="en-US"/>
          </a:p>
        </p:txBody>
      </p:sp>
    </p:spTree>
    <p:extLst>
      <p:ext uri="{BB962C8B-B14F-4D97-AF65-F5344CB8AC3E}">
        <p14:creationId xmlns:p14="http://schemas.microsoft.com/office/powerpoint/2010/main" val="2492851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380" y="438152"/>
            <a:ext cx="9464040" cy="159067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54380" y="2190750"/>
            <a:ext cx="9464040" cy="522160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54380" y="7627622"/>
            <a:ext cx="246888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0444FA10-F80C-496A-B8BD-49C67795458A}" type="datetimeFigureOut">
              <a:rPr kumimoji="1" lang="ja-JP" altLang="en-US" smtClean="0"/>
              <a:t>2020/10/26</a:t>
            </a:fld>
            <a:endParaRPr kumimoji="1" lang="ja-JP" altLang="en-US"/>
          </a:p>
        </p:txBody>
      </p:sp>
      <p:sp>
        <p:nvSpPr>
          <p:cNvPr id="5" name="Footer Placeholder 4"/>
          <p:cNvSpPr>
            <a:spLocks noGrp="1"/>
          </p:cNvSpPr>
          <p:nvPr>
            <p:ph type="ftr" sz="quarter" idx="3"/>
          </p:nvPr>
        </p:nvSpPr>
        <p:spPr>
          <a:xfrm>
            <a:off x="3634740" y="7627622"/>
            <a:ext cx="370332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749540" y="7627622"/>
            <a:ext cx="246888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AD1C4861-4BB2-43FF-9F5A-77A055D27269}" type="slidenum">
              <a:rPr kumimoji="1" lang="ja-JP" altLang="en-US" smtClean="0"/>
              <a:t>‹#›</a:t>
            </a:fld>
            <a:endParaRPr kumimoji="1" lang="ja-JP" altLang="en-US"/>
          </a:p>
        </p:txBody>
      </p:sp>
    </p:spTree>
    <p:extLst>
      <p:ext uri="{BB962C8B-B14F-4D97-AF65-F5344CB8AC3E}">
        <p14:creationId xmlns:p14="http://schemas.microsoft.com/office/powerpoint/2010/main" val="190258893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1097280" rtl="0" eaLnBrk="1" latinLnBrk="0" hangingPunct="1">
        <a:lnSpc>
          <a:spcPct val="90000"/>
        </a:lnSpc>
        <a:spcBef>
          <a:spcPct val="0"/>
        </a:spcBef>
        <a:buNone/>
        <a:defRPr kumimoji="1"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kumimoji="1"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kumimoji="1"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9pPr>
    </p:bodyStyle>
    <p:otherStyle>
      <a:defPPr>
        <a:defRPr lang="en-US"/>
      </a:defPPr>
      <a:lvl1pPr marL="0" algn="l" defTabSz="1097280" rtl="0" eaLnBrk="1" latinLnBrk="0" hangingPunct="1">
        <a:defRPr kumimoji="1" sz="2160" kern="1200">
          <a:solidFill>
            <a:schemeClr val="tx1"/>
          </a:solidFill>
          <a:latin typeface="+mn-lt"/>
          <a:ea typeface="+mn-ea"/>
          <a:cs typeface="+mn-cs"/>
        </a:defRPr>
      </a:lvl1pPr>
      <a:lvl2pPr marL="548640" algn="l" defTabSz="1097280" rtl="0" eaLnBrk="1" latinLnBrk="0" hangingPunct="1">
        <a:defRPr kumimoji="1" sz="2160" kern="1200">
          <a:solidFill>
            <a:schemeClr val="tx1"/>
          </a:solidFill>
          <a:latin typeface="+mn-lt"/>
          <a:ea typeface="+mn-ea"/>
          <a:cs typeface="+mn-cs"/>
        </a:defRPr>
      </a:lvl2pPr>
      <a:lvl3pPr marL="1097280" algn="l" defTabSz="1097280" rtl="0" eaLnBrk="1" latinLnBrk="0" hangingPunct="1">
        <a:defRPr kumimoji="1" sz="2160" kern="1200">
          <a:solidFill>
            <a:schemeClr val="tx1"/>
          </a:solidFill>
          <a:latin typeface="+mn-lt"/>
          <a:ea typeface="+mn-ea"/>
          <a:cs typeface="+mn-cs"/>
        </a:defRPr>
      </a:lvl3pPr>
      <a:lvl4pPr marL="1645920" algn="l" defTabSz="1097280" rtl="0" eaLnBrk="1" latinLnBrk="0" hangingPunct="1">
        <a:defRPr kumimoji="1" sz="2160" kern="1200">
          <a:solidFill>
            <a:schemeClr val="tx1"/>
          </a:solidFill>
          <a:latin typeface="+mn-lt"/>
          <a:ea typeface="+mn-ea"/>
          <a:cs typeface="+mn-cs"/>
        </a:defRPr>
      </a:lvl4pPr>
      <a:lvl5pPr marL="2194560" algn="l" defTabSz="1097280" rtl="0" eaLnBrk="1" latinLnBrk="0" hangingPunct="1">
        <a:defRPr kumimoji="1" sz="2160" kern="1200">
          <a:solidFill>
            <a:schemeClr val="tx1"/>
          </a:solidFill>
          <a:latin typeface="+mn-lt"/>
          <a:ea typeface="+mn-ea"/>
          <a:cs typeface="+mn-cs"/>
        </a:defRPr>
      </a:lvl5pPr>
      <a:lvl6pPr marL="2743200" algn="l" defTabSz="1097280" rtl="0" eaLnBrk="1" latinLnBrk="0" hangingPunct="1">
        <a:defRPr kumimoji="1" sz="2160" kern="1200">
          <a:solidFill>
            <a:schemeClr val="tx1"/>
          </a:solidFill>
          <a:latin typeface="+mn-lt"/>
          <a:ea typeface="+mn-ea"/>
          <a:cs typeface="+mn-cs"/>
        </a:defRPr>
      </a:lvl6pPr>
      <a:lvl7pPr marL="3291840" algn="l" defTabSz="1097280" rtl="0" eaLnBrk="1" latinLnBrk="0" hangingPunct="1">
        <a:defRPr kumimoji="1" sz="2160" kern="1200">
          <a:solidFill>
            <a:schemeClr val="tx1"/>
          </a:solidFill>
          <a:latin typeface="+mn-lt"/>
          <a:ea typeface="+mn-ea"/>
          <a:cs typeface="+mn-cs"/>
        </a:defRPr>
      </a:lvl7pPr>
      <a:lvl8pPr marL="3840480" algn="l" defTabSz="1097280" rtl="0" eaLnBrk="1" latinLnBrk="0" hangingPunct="1">
        <a:defRPr kumimoji="1" sz="2160" kern="1200">
          <a:solidFill>
            <a:schemeClr val="tx1"/>
          </a:solidFill>
          <a:latin typeface="+mn-lt"/>
          <a:ea typeface="+mn-ea"/>
          <a:cs typeface="+mn-cs"/>
        </a:defRPr>
      </a:lvl8pPr>
      <a:lvl9pPr marL="4389120" algn="l" defTabSz="1097280" rtl="0" eaLnBrk="1" latinLnBrk="0" hangingPunct="1">
        <a:defRPr kumimoji="1"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58E8AAF-275B-46D8-BA0F-D44ADC258CC7}"/>
              </a:ext>
            </a:extLst>
          </p:cNvPr>
          <p:cNvPicPr>
            <a:picLocks noChangeAspect="1"/>
          </p:cNvPicPr>
          <p:nvPr/>
        </p:nvPicPr>
        <p:blipFill>
          <a:blip r:embed="rId2"/>
          <a:stretch>
            <a:fillRect/>
          </a:stretch>
        </p:blipFill>
        <p:spPr>
          <a:xfrm>
            <a:off x="0" y="237744"/>
            <a:ext cx="10972800" cy="7754112"/>
          </a:xfrm>
          <a:prstGeom prst="rect">
            <a:avLst/>
          </a:prstGeom>
        </p:spPr>
      </p:pic>
      <p:sp>
        <p:nvSpPr>
          <p:cNvPr id="2" name="テキスト ボックス 1">
            <a:extLst>
              <a:ext uri="{FF2B5EF4-FFF2-40B4-BE49-F238E27FC236}">
                <a16:creationId xmlns:a16="http://schemas.microsoft.com/office/drawing/2014/main" id="{22E033BC-1366-4F0E-8F13-DFA24A83B15D}"/>
              </a:ext>
            </a:extLst>
          </p:cNvPr>
          <p:cNvSpPr txBox="1"/>
          <p:nvPr/>
        </p:nvSpPr>
        <p:spPr>
          <a:xfrm>
            <a:off x="247471" y="6630520"/>
            <a:ext cx="9753779" cy="830997"/>
          </a:xfrm>
          <a:custGeom>
            <a:avLst/>
            <a:gdLst>
              <a:gd name="connsiteX0" fmla="*/ 0 w 9753779"/>
              <a:gd name="connsiteY0" fmla="*/ 0 h 830997"/>
              <a:gd name="connsiteX1" fmla="*/ 501623 w 9753779"/>
              <a:gd name="connsiteY1" fmla="*/ 0 h 830997"/>
              <a:gd name="connsiteX2" fmla="*/ 1393397 w 9753779"/>
              <a:gd name="connsiteY2" fmla="*/ 0 h 830997"/>
              <a:gd name="connsiteX3" fmla="*/ 1797482 w 9753779"/>
              <a:gd name="connsiteY3" fmla="*/ 0 h 830997"/>
              <a:gd name="connsiteX4" fmla="*/ 2689256 w 9753779"/>
              <a:gd name="connsiteY4" fmla="*/ 0 h 830997"/>
              <a:gd name="connsiteX5" fmla="*/ 3288417 w 9753779"/>
              <a:gd name="connsiteY5" fmla="*/ 0 h 830997"/>
              <a:gd name="connsiteX6" fmla="*/ 4180191 w 9753779"/>
              <a:gd name="connsiteY6" fmla="*/ 0 h 830997"/>
              <a:gd name="connsiteX7" fmla="*/ 4779352 w 9753779"/>
              <a:gd name="connsiteY7" fmla="*/ 0 h 830997"/>
              <a:gd name="connsiteX8" fmla="*/ 5183437 w 9753779"/>
              <a:gd name="connsiteY8" fmla="*/ 0 h 830997"/>
              <a:gd name="connsiteX9" fmla="*/ 6075211 w 9753779"/>
              <a:gd name="connsiteY9" fmla="*/ 0 h 830997"/>
              <a:gd name="connsiteX10" fmla="*/ 6771909 w 9753779"/>
              <a:gd name="connsiteY10" fmla="*/ 0 h 830997"/>
              <a:gd name="connsiteX11" fmla="*/ 7175995 w 9753779"/>
              <a:gd name="connsiteY11" fmla="*/ 0 h 830997"/>
              <a:gd name="connsiteX12" fmla="*/ 7775155 w 9753779"/>
              <a:gd name="connsiteY12" fmla="*/ 0 h 830997"/>
              <a:gd name="connsiteX13" fmla="*/ 8666929 w 9753779"/>
              <a:gd name="connsiteY13" fmla="*/ 0 h 830997"/>
              <a:gd name="connsiteX14" fmla="*/ 9753779 w 9753779"/>
              <a:gd name="connsiteY14" fmla="*/ 0 h 830997"/>
              <a:gd name="connsiteX15" fmla="*/ 9753779 w 9753779"/>
              <a:gd name="connsiteY15" fmla="*/ 423808 h 830997"/>
              <a:gd name="connsiteX16" fmla="*/ 9753779 w 9753779"/>
              <a:gd name="connsiteY16" fmla="*/ 830997 h 830997"/>
              <a:gd name="connsiteX17" fmla="*/ 9057081 w 9753779"/>
              <a:gd name="connsiteY17" fmla="*/ 830997 h 830997"/>
              <a:gd name="connsiteX18" fmla="*/ 8360382 w 9753779"/>
              <a:gd name="connsiteY18" fmla="*/ 830997 h 830997"/>
              <a:gd name="connsiteX19" fmla="*/ 7566146 w 9753779"/>
              <a:gd name="connsiteY19" fmla="*/ 830997 h 830997"/>
              <a:gd name="connsiteX20" fmla="*/ 6966985 w 9753779"/>
              <a:gd name="connsiteY20" fmla="*/ 830997 h 830997"/>
              <a:gd name="connsiteX21" fmla="*/ 6075211 w 9753779"/>
              <a:gd name="connsiteY21" fmla="*/ 830997 h 830997"/>
              <a:gd name="connsiteX22" fmla="*/ 5280975 w 9753779"/>
              <a:gd name="connsiteY22" fmla="*/ 830997 h 830997"/>
              <a:gd name="connsiteX23" fmla="*/ 4779352 w 9753779"/>
              <a:gd name="connsiteY23" fmla="*/ 830997 h 830997"/>
              <a:gd name="connsiteX24" fmla="*/ 4375267 w 9753779"/>
              <a:gd name="connsiteY24" fmla="*/ 830997 h 830997"/>
              <a:gd name="connsiteX25" fmla="*/ 3483493 w 9753779"/>
              <a:gd name="connsiteY25" fmla="*/ 830997 h 830997"/>
              <a:gd name="connsiteX26" fmla="*/ 2884332 w 9753779"/>
              <a:gd name="connsiteY26" fmla="*/ 830997 h 830997"/>
              <a:gd name="connsiteX27" fmla="*/ 2285171 w 9753779"/>
              <a:gd name="connsiteY27" fmla="*/ 830997 h 830997"/>
              <a:gd name="connsiteX28" fmla="*/ 1881086 w 9753779"/>
              <a:gd name="connsiteY28" fmla="*/ 830997 h 830997"/>
              <a:gd name="connsiteX29" fmla="*/ 1477001 w 9753779"/>
              <a:gd name="connsiteY29" fmla="*/ 830997 h 830997"/>
              <a:gd name="connsiteX30" fmla="*/ 682765 w 9753779"/>
              <a:gd name="connsiteY30" fmla="*/ 830997 h 830997"/>
              <a:gd name="connsiteX31" fmla="*/ 0 w 9753779"/>
              <a:gd name="connsiteY31" fmla="*/ 830997 h 830997"/>
              <a:gd name="connsiteX32" fmla="*/ 0 w 9753779"/>
              <a:gd name="connsiteY32" fmla="*/ 440428 h 830997"/>
              <a:gd name="connsiteX33" fmla="*/ 0 w 9753779"/>
              <a:gd name="connsiteY33"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753779" h="830997" extrusionOk="0">
                <a:moveTo>
                  <a:pt x="0" y="0"/>
                </a:moveTo>
                <a:cubicBezTo>
                  <a:pt x="157494" y="-8004"/>
                  <a:pt x="279973" y="15725"/>
                  <a:pt x="501623" y="0"/>
                </a:cubicBezTo>
                <a:cubicBezTo>
                  <a:pt x="723273" y="-15725"/>
                  <a:pt x="1043004" y="-13674"/>
                  <a:pt x="1393397" y="0"/>
                </a:cubicBezTo>
                <a:cubicBezTo>
                  <a:pt x="1743790" y="13674"/>
                  <a:pt x="1648985" y="-1972"/>
                  <a:pt x="1797482" y="0"/>
                </a:cubicBezTo>
                <a:cubicBezTo>
                  <a:pt x="1945979" y="1972"/>
                  <a:pt x="2324270" y="-33092"/>
                  <a:pt x="2689256" y="0"/>
                </a:cubicBezTo>
                <a:cubicBezTo>
                  <a:pt x="3054242" y="33092"/>
                  <a:pt x="3135485" y="9827"/>
                  <a:pt x="3288417" y="0"/>
                </a:cubicBezTo>
                <a:cubicBezTo>
                  <a:pt x="3441349" y="-9827"/>
                  <a:pt x="3898974" y="42470"/>
                  <a:pt x="4180191" y="0"/>
                </a:cubicBezTo>
                <a:cubicBezTo>
                  <a:pt x="4461408" y="-42470"/>
                  <a:pt x="4591657" y="-3010"/>
                  <a:pt x="4779352" y="0"/>
                </a:cubicBezTo>
                <a:cubicBezTo>
                  <a:pt x="4967047" y="3010"/>
                  <a:pt x="5090693" y="18099"/>
                  <a:pt x="5183437" y="0"/>
                </a:cubicBezTo>
                <a:cubicBezTo>
                  <a:pt x="5276182" y="-18099"/>
                  <a:pt x="5666965" y="25759"/>
                  <a:pt x="6075211" y="0"/>
                </a:cubicBezTo>
                <a:cubicBezTo>
                  <a:pt x="6483457" y="-25759"/>
                  <a:pt x="6499107" y="-11107"/>
                  <a:pt x="6771909" y="0"/>
                </a:cubicBezTo>
                <a:cubicBezTo>
                  <a:pt x="7044711" y="11107"/>
                  <a:pt x="7001312" y="-6653"/>
                  <a:pt x="7175995" y="0"/>
                </a:cubicBezTo>
                <a:cubicBezTo>
                  <a:pt x="7350678" y="6653"/>
                  <a:pt x="7630378" y="-21462"/>
                  <a:pt x="7775155" y="0"/>
                </a:cubicBezTo>
                <a:cubicBezTo>
                  <a:pt x="7919932" y="21462"/>
                  <a:pt x="8229999" y="21277"/>
                  <a:pt x="8666929" y="0"/>
                </a:cubicBezTo>
                <a:cubicBezTo>
                  <a:pt x="9103859" y="-21277"/>
                  <a:pt x="9500888" y="31526"/>
                  <a:pt x="9753779" y="0"/>
                </a:cubicBezTo>
                <a:cubicBezTo>
                  <a:pt x="9771323" y="205290"/>
                  <a:pt x="9733914" y="333715"/>
                  <a:pt x="9753779" y="423808"/>
                </a:cubicBezTo>
                <a:cubicBezTo>
                  <a:pt x="9773644" y="513901"/>
                  <a:pt x="9767878" y="671091"/>
                  <a:pt x="9753779" y="830997"/>
                </a:cubicBezTo>
                <a:cubicBezTo>
                  <a:pt x="9612547" y="796807"/>
                  <a:pt x="9371426" y="849688"/>
                  <a:pt x="9057081" y="830997"/>
                </a:cubicBezTo>
                <a:cubicBezTo>
                  <a:pt x="8742736" y="812306"/>
                  <a:pt x="8670560" y="803542"/>
                  <a:pt x="8360382" y="830997"/>
                </a:cubicBezTo>
                <a:cubicBezTo>
                  <a:pt x="8050204" y="858452"/>
                  <a:pt x="7862369" y="839880"/>
                  <a:pt x="7566146" y="830997"/>
                </a:cubicBezTo>
                <a:cubicBezTo>
                  <a:pt x="7269923" y="822114"/>
                  <a:pt x="7134980" y="828439"/>
                  <a:pt x="6966985" y="830997"/>
                </a:cubicBezTo>
                <a:cubicBezTo>
                  <a:pt x="6798990" y="833555"/>
                  <a:pt x="6433949" y="844471"/>
                  <a:pt x="6075211" y="830997"/>
                </a:cubicBezTo>
                <a:cubicBezTo>
                  <a:pt x="5716473" y="817523"/>
                  <a:pt x="5544154" y="814395"/>
                  <a:pt x="5280975" y="830997"/>
                </a:cubicBezTo>
                <a:cubicBezTo>
                  <a:pt x="5017796" y="847599"/>
                  <a:pt x="4997740" y="833217"/>
                  <a:pt x="4779352" y="830997"/>
                </a:cubicBezTo>
                <a:cubicBezTo>
                  <a:pt x="4560964" y="828777"/>
                  <a:pt x="4546508" y="832174"/>
                  <a:pt x="4375267" y="830997"/>
                </a:cubicBezTo>
                <a:cubicBezTo>
                  <a:pt x="4204027" y="829820"/>
                  <a:pt x="3687725" y="855867"/>
                  <a:pt x="3483493" y="830997"/>
                </a:cubicBezTo>
                <a:cubicBezTo>
                  <a:pt x="3279261" y="806127"/>
                  <a:pt x="3075654" y="830340"/>
                  <a:pt x="2884332" y="830997"/>
                </a:cubicBezTo>
                <a:cubicBezTo>
                  <a:pt x="2693010" y="831654"/>
                  <a:pt x="2569838" y="830482"/>
                  <a:pt x="2285171" y="830997"/>
                </a:cubicBezTo>
                <a:cubicBezTo>
                  <a:pt x="2000504" y="831512"/>
                  <a:pt x="1972436" y="847771"/>
                  <a:pt x="1881086" y="830997"/>
                </a:cubicBezTo>
                <a:cubicBezTo>
                  <a:pt x="1789736" y="814223"/>
                  <a:pt x="1611523" y="838021"/>
                  <a:pt x="1477001" y="830997"/>
                </a:cubicBezTo>
                <a:cubicBezTo>
                  <a:pt x="1342479" y="823973"/>
                  <a:pt x="981341" y="822149"/>
                  <a:pt x="682765" y="830997"/>
                </a:cubicBezTo>
                <a:cubicBezTo>
                  <a:pt x="384189" y="839845"/>
                  <a:pt x="260464" y="857876"/>
                  <a:pt x="0" y="830997"/>
                </a:cubicBezTo>
                <a:cubicBezTo>
                  <a:pt x="-17715" y="722381"/>
                  <a:pt x="7486" y="550253"/>
                  <a:pt x="0" y="440428"/>
                </a:cubicBezTo>
                <a:cubicBezTo>
                  <a:pt x="-7486" y="330603"/>
                  <a:pt x="9575" y="151009"/>
                  <a:pt x="0" y="0"/>
                </a:cubicBezTo>
                <a:close/>
              </a:path>
            </a:pathLst>
          </a:custGeom>
          <a:noFill/>
          <a:ln>
            <a:noFill/>
            <a:extLst>
              <a:ext uri="{C807C97D-BFC1-408E-A445-0C87EB9F89A2}">
                <ask:lineSketchStyleProps xmlns="" xmlns:ask="http://schemas.microsoft.com/office/drawing/2018/sketchyshapes" sd="3297402284">
                  <a:prstGeom prst="rect">
                    <a:avLst/>
                  </a:prstGeom>
                  <ask:type>
                    <ask:lineSketchFreehand/>
                  </ask:type>
                </ask:lineSketchStyleProps>
              </a:ext>
            </a:extLst>
          </a:ln>
        </p:spPr>
        <p:txBody>
          <a:bodyPr wrap="square" rtlCol="0">
            <a:spAutoFit/>
          </a:bodyPr>
          <a:lstStyle/>
          <a:p>
            <a:r>
              <a:rPr kumimoji="1" lang="ja-JP" altLang="en-US" sz="2400" dirty="0">
                <a:ln w="3175">
                  <a:noFill/>
                </a:ln>
                <a:solidFill>
                  <a:srgbClr val="230E07"/>
                </a:solidFill>
                <a:latin typeface="HGP創英角ｺﾞｼｯｸUB" panose="020B0900000000000000" pitchFamily="50" charset="-128"/>
                <a:ea typeface="HGP創英角ｺﾞｼｯｸUB" panose="020B0900000000000000" pitchFamily="50" charset="-128"/>
              </a:rPr>
              <a:t>企　画　：「</a:t>
            </a:r>
            <a:r>
              <a:rPr kumimoji="1" lang="ja-JP" altLang="ja-JP" sz="2400" dirty="0">
                <a:latin typeface="HGP創英角ｺﾞｼｯｸUB" panose="020B0900000000000000" pitchFamily="50" charset="-128"/>
                <a:ea typeface="HGP創英角ｺﾞｼｯｸUB" panose="020B0900000000000000" pitchFamily="50" charset="-128"/>
              </a:rPr>
              <a:t>環境立島淡路」島民会議・</a:t>
            </a:r>
            <a:r>
              <a:rPr lang="ja-JP" altLang="ja-JP" sz="2400" dirty="0">
                <a:latin typeface="HGP創英角ｺﾞｼｯｸUB" panose="020B0900000000000000" pitchFamily="50" charset="-128"/>
                <a:ea typeface="HGP創英角ｺﾞｼｯｸUB" panose="020B0900000000000000" pitchFamily="50" charset="-128"/>
              </a:rPr>
              <a:t>あわじ菜の花エコプロジェクト推進部会</a:t>
            </a:r>
            <a:endParaRPr kumimoji="1" lang="en-US" altLang="ja-JP" sz="2400" dirty="0">
              <a:ln w="3175">
                <a:noFill/>
              </a:ln>
              <a:solidFill>
                <a:srgbClr val="230E07"/>
              </a:solidFill>
              <a:latin typeface="HGP創英角ｺﾞｼｯｸUB" panose="020B0900000000000000" pitchFamily="50" charset="-128"/>
              <a:ea typeface="HGP創英角ｺﾞｼｯｸUB" panose="020B0900000000000000" pitchFamily="50" charset="-128"/>
            </a:endParaRPr>
          </a:p>
          <a:p>
            <a:r>
              <a:rPr kumimoji="1" lang="ja-JP" altLang="en-US" sz="2400" dirty="0">
                <a:ln w="3175">
                  <a:noFill/>
                </a:ln>
                <a:solidFill>
                  <a:srgbClr val="230E07"/>
                </a:solidFill>
                <a:latin typeface="HGP創英角ｺﾞｼｯｸUB" panose="020B0900000000000000" pitchFamily="50" charset="-128"/>
                <a:ea typeface="HGP創英角ｺﾞｼｯｸUB" panose="020B0900000000000000" pitchFamily="50" charset="-128"/>
              </a:rPr>
              <a:t>制　作　：兵庫県立大学学生団体いきものずかん・海と空の約束プロジェクト</a:t>
            </a:r>
            <a:endParaRPr kumimoji="1" lang="en-US" altLang="ja-JP" sz="2400" dirty="0">
              <a:ln w="3175">
                <a:noFill/>
              </a:ln>
              <a:solidFill>
                <a:srgbClr val="230E07"/>
              </a:solidFill>
              <a:latin typeface="HGP創英角ｺﾞｼｯｸUB" panose="020B0900000000000000" pitchFamily="50" charset="-128"/>
              <a:ea typeface="HGP創英角ｺﾞｼｯｸUB" panose="020B0900000000000000" pitchFamily="50" charset="-128"/>
            </a:endParaRPr>
          </a:p>
        </p:txBody>
      </p:sp>
      <p:sp>
        <p:nvSpPr>
          <p:cNvPr id="7" name="テキスト ボックス 6">
            <a:extLst>
              <a:ext uri="{FF2B5EF4-FFF2-40B4-BE49-F238E27FC236}">
                <a16:creationId xmlns:a16="http://schemas.microsoft.com/office/drawing/2014/main" id="{EEC69404-7871-4237-A194-F1F5597BDAF2}"/>
              </a:ext>
            </a:extLst>
          </p:cNvPr>
          <p:cNvSpPr txBox="1"/>
          <p:nvPr/>
        </p:nvSpPr>
        <p:spPr>
          <a:xfrm>
            <a:off x="247471" y="5270896"/>
            <a:ext cx="9558606" cy="984885"/>
          </a:xfrm>
          <a:custGeom>
            <a:avLst/>
            <a:gdLst>
              <a:gd name="connsiteX0" fmla="*/ 0 w 9558606"/>
              <a:gd name="connsiteY0" fmla="*/ 0 h 984885"/>
              <a:gd name="connsiteX1" fmla="*/ 692999 w 9558606"/>
              <a:gd name="connsiteY1" fmla="*/ 0 h 984885"/>
              <a:gd name="connsiteX2" fmla="*/ 1481584 w 9558606"/>
              <a:gd name="connsiteY2" fmla="*/ 0 h 984885"/>
              <a:gd name="connsiteX3" fmla="*/ 1792239 w 9558606"/>
              <a:gd name="connsiteY3" fmla="*/ 0 h 984885"/>
              <a:gd name="connsiteX4" fmla="*/ 2485238 w 9558606"/>
              <a:gd name="connsiteY4" fmla="*/ 0 h 984885"/>
              <a:gd name="connsiteX5" fmla="*/ 2795892 w 9558606"/>
              <a:gd name="connsiteY5" fmla="*/ 0 h 984885"/>
              <a:gd name="connsiteX6" fmla="*/ 3106547 w 9558606"/>
              <a:gd name="connsiteY6" fmla="*/ 0 h 984885"/>
              <a:gd name="connsiteX7" fmla="*/ 3799546 w 9558606"/>
              <a:gd name="connsiteY7" fmla="*/ 0 h 984885"/>
              <a:gd name="connsiteX8" fmla="*/ 4492545 w 9558606"/>
              <a:gd name="connsiteY8" fmla="*/ 0 h 984885"/>
              <a:gd name="connsiteX9" fmla="*/ 5089958 w 9558606"/>
              <a:gd name="connsiteY9" fmla="*/ 0 h 984885"/>
              <a:gd name="connsiteX10" fmla="*/ 5878543 w 9558606"/>
              <a:gd name="connsiteY10" fmla="*/ 0 h 984885"/>
              <a:gd name="connsiteX11" fmla="*/ 6475956 w 9558606"/>
              <a:gd name="connsiteY11" fmla="*/ 0 h 984885"/>
              <a:gd name="connsiteX12" fmla="*/ 7073368 w 9558606"/>
              <a:gd name="connsiteY12" fmla="*/ 0 h 984885"/>
              <a:gd name="connsiteX13" fmla="*/ 7479609 w 9558606"/>
              <a:gd name="connsiteY13" fmla="*/ 0 h 984885"/>
              <a:gd name="connsiteX14" fmla="*/ 8077022 w 9558606"/>
              <a:gd name="connsiteY14" fmla="*/ 0 h 984885"/>
              <a:gd name="connsiteX15" fmla="*/ 8865607 w 9558606"/>
              <a:gd name="connsiteY15" fmla="*/ 0 h 984885"/>
              <a:gd name="connsiteX16" fmla="*/ 9558606 w 9558606"/>
              <a:gd name="connsiteY16" fmla="*/ 0 h 984885"/>
              <a:gd name="connsiteX17" fmla="*/ 9558606 w 9558606"/>
              <a:gd name="connsiteY17" fmla="*/ 472745 h 984885"/>
              <a:gd name="connsiteX18" fmla="*/ 9558606 w 9558606"/>
              <a:gd name="connsiteY18" fmla="*/ 984885 h 984885"/>
              <a:gd name="connsiteX19" fmla="*/ 8770021 w 9558606"/>
              <a:gd name="connsiteY19" fmla="*/ 984885 h 984885"/>
              <a:gd name="connsiteX20" fmla="*/ 8363780 w 9558606"/>
              <a:gd name="connsiteY20" fmla="*/ 984885 h 984885"/>
              <a:gd name="connsiteX21" fmla="*/ 7861953 w 9558606"/>
              <a:gd name="connsiteY21" fmla="*/ 984885 h 984885"/>
              <a:gd name="connsiteX22" fmla="*/ 7551299 w 9558606"/>
              <a:gd name="connsiteY22" fmla="*/ 984885 h 984885"/>
              <a:gd name="connsiteX23" fmla="*/ 6858300 w 9558606"/>
              <a:gd name="connsiteY23" fmla="*/ 984885 h 984885"/>
              <a:gd name="connsiteX24" fmla="*/ 6547645 w 9558606"/>
              <a:gd name="connsiteY24" fmla="*/ 984885 h 984885"/>
              <a:gd name="connsiteX25" fmla="*/ 6141404 w 9558606"/>
              <a:gd name="connsiteY25" fmla="*/ 984885 h 984885"/>
              <a:gd name="connsiteX26" fmla="*/ 5830750 w 9558606"/>
              <a:gd name="connsiteY26" fmla="*/ 984885 h 984885"/>
              <a:gd name="connsiteX27" fmla="*/ 5424509 w 9558606"/>
              <a:gd name="connsiteY27" fmla="*/ 984885 h 984885"/>
              <a:gd name="connsiteX28" fmla="*/ 4731510 w 9558606"/>
              <a:gd name="connsiteY28" fmla="*/ 984885 h 984885"/>
              <a:gd name="connsiteX29" fmla="*/ 4325269 w 9558606"/>
              <a:gd name="connsiteY29" fmla="*/ 984885 h 984885"/>
              <a:gd name="connsiteX30" fmla="*/ 3536684 w 9558606"/>
              <a:gd name="connsiteY30" fmla="*/ 984885 h 984885"/>
              <a:gd name="connsiteX31" fmla="*/ 3034857 w 9558606"/>
              <a:gd name="connsiteY31" fmla="*/ 984885 h 984885"/>
              <a:gd name="connsiteX32" fmla="*/ 2724203 w 9558606"/>
              <a:gd name="connsiteY32" fmla="*/ 984885 h 984885"/>
              <a:gd name="connsiteX33" fmla="*/ 2126790 w 9558606"/>
              <a:gd name="connsiteY33" fmla="*/ 984885 h 984885"/>
              <a:gd name="connsiteX34" fmla="*/ 1338205 w 9558606"/>
              <a:gd name="connsiteY34" fmla="*/ 984885 h 984885"/>
              <a:gd name="connsiteX35" fmla="*/ 740792 w 9558606"/>
              <a:gd name="connsiteY35" fmla="*/ 984885 h 984885"/>
              <a:gd name="connsiteX36" fmla="*/ 0 w 9558606"/>
              <a:gd name="connsiteY36" fmla="*/ 984885 h 984885"/>
              <a:gd name="connsiteX37" fmla="*/ 0 w 9558606"/>
              <a:gd name="connsiteY37" fmla="*/ 472745 h 984885"/>
              <a:gd name="connsiteX38" fmla="*/ 0 w 9558606"/>
              <a:gd name="connsiteY38" fmla="*/ 0 h 98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558606" h="984885" fill="none" extrusionOk="0">
                <a:moveTo>
                  <a:pt x="0" y="0"/>
                </a:moveTo>
                <a:cubicBezTo>
                  <a:pt x="164293" y="-76151"/>
                  <a:pt x="479748" y="52636"/>
                  <a:pt x="692999" y="0"/>
                </a:cubicBezTo>
                <a:cubicBezTo>
                  <a:pt x="906250" y="-52636"/>
                  <a:pt x="1164448" y="91350"/>
                  <a:pt x="1481584" y="0"/>
                </a:cubicBezTo>
                <a:cubicBezTo>
                  <a:pt x="1798720" y="-91350"/>
                  <a:pt x="1726435" y="16161"/>
                  <a:pt x="1792239" y="0"/>
                </a:cubicBezTo>
                <a:cubicBezTo>
                  <a:pt x="1858044" y="-16161"/>
                  <a:pt x="2173616" y="32374"/>
                  <a:pt x="2485238" y="0"/>
                </a:cubicBezTo>
                <a:cubicBezTo>
                  <a:pt x="2796860" y="-32374"/>
                  <a:pt x="2662945" y="24359"/>
                  <a:pt x="2795892" y="0"/>
                </a:cubicBezTo>
                <a:cubicBezTo>
                  <a:pt x="2928839" y="-24359"/>
                  <a:pt x="2956776" y="10388"/>
                  <a:pt x="3106547" y="0"/>
                </a:cubicBezTo>
                <a:cubicBezTo>
                  <a:pt x="3256318" y="-10388"/>
                  <a:pt x="3517437" y="43836"/>
                  <a:pt x="3799546" y="0"/>
                </a:cubicBezTo>
                <a:cubicBezTo>
                  <a:pt x="4081655" y="-43836"/>
                  <a:pt x="4192244" y="71321"/>
                  <a:pt x="4492545" y="0"/>
                </a:cubicBezTo>
                <a:cubicBezTo>
                  <a:pt x="4792846" y="-71321"/>
                  <a:pt x="4871079" y="30484"/>
                  <a:pt x="5089958" y="0"/>
                </a:cubicBezTo>
                <a:cubicBezTo>
                  <a:pt x="5308837" y="-30484"/>
                  <a:pt x="5501817" y="21072"/>
                  <a:pt x="5878543" y="0"/>
                </a:cubicBezTo>
                <a:cubicBezTo>
                  <a:pt x="6255269" y="-21072"/>
                  <a:pt x="6257890" y="49895"/>
                  <a:pt x="6475956" y="0"/>
                </a:cubicBezTo>
                <a:cubicBezTo>
                  <a:pt x="6694022" y="-49895"/>
                  <a:pt x="6791482" y="18931"/>
                  <a:pt x="7073368" y="0"/>
                </a:cubicBezTo>
                <a:cubicBezTo>
                  <a:pt x="7355254" y="-18931"/>
                  <a:pt x="7370259" y="19443"/>
                  <a:pt x="7479609" y="0"/>
                </a:cubicBezTo>
                <a:cubicBezTo>
                  <a:pt x="7588959" y="-19443"/>
                  <a:pt x="7858084" y="21873"/>
                  <a:pt x="8077022" y="0"/>
                </a:cubicBezTo>
                <a:cubicBezTo>
                  <a:pt x="8295960" y="-21873"/>
                  <a:pt x="8654879" y="7937"/>
                  <a:pt x="8865607" y="0"/>
                </a:cubicBezTo>
                <a:cubicBezTo>
                  <a:pt x="9076336" y="-7937"/>
                  <a:pt x="9396303" y="75906"/>
                  <a:pt x="9558606" y="0"/>
                </a:cubicBezTo>
                <a:cubicBezTo>
                  <a:pt x="9585971" y="232567"/>
                  <a:pt x="9514701" y="266638"/>
                  <a:pt x="9558606" y="472745"/>
                </a:cubicBezTo>
                <a:cubicBezTo>
                  <a:pt x="9602511" y="678852"/>
                  <a:pt x="9513113" y="866264"/>
                  <a:pt x="9558606" y="984885"/>
                </a:cubicBezTo>
                <a:cubicBezTo>
                  <a:pt x="9250038" y="1042606"/>
                  <a:pt x="8954057" y="966781"/>
                  <a:pt x="8770021" y="984885"/>
                </a:cubicBezTo>
                <a:cubicBezTo>
                  <a:pt x="8585985" y="1002989"/>
                  <a:pt x="8454654" y="979357"/>
                  <a:pt x="8363780" y="984885"/>
                </a:cubicBezTo>
                <a:cubicBezTo>
                  <a:pt x="8272906" y="990413"/>
                  <a:pt x="7994872" y="950081"/>
                  <a:pt x="7861953" y="984885"/>
                </a:cubicBezTo>
                <a:cubicBezTo>
                  <a:pt x="7729034" y="1019689"/>
                  <a:pt x="7685159" y="973415"/>
                  <a:pt x="7551299" y="984885"/>
                </a:cubicBezTo>
                <a:cubicBezTo>
                  <a:pt x="7417439" y="996355"/>
                  <a:pt x="7147008" y="968588"/>
                  <a:pt x="6858300" y="984885"/>
                </a:cubicBezTo>
                <a:cubicBezTo>
                  <a:pt x="6569592" y="1001182"/>
                  <a:pt x="6635202" y="968898"/>
                  <a:pt x="6547645" y="984885"/>
                </a:cubicBezTo>
                <a:cubicBezTo>
                  <a:pt x="6460089" y="1000872"/>
                  <a:pt x="6257728" y="944840"/>
                  <a:pt x="6141404" y="984885"/>
                </a:cubicBezTo>
                <a:cubicBezTo>
                  <a:pt x="6025080" y="1024930"/>
                  <a:pt x="5937790" y="968436"/>
                  <a:pt x="5830750" y="984885"/>
                </a:cubicBezTo>
                <a:cubicBezTo>
                  <a:pt x="5723710" y="1001334"/>
                  <a:pt x="5619623" y="939777"/>
                  <a:pt x="5424509" y="984885"/>
                </a:cubicBezTo>
                <a:cubicBezTo>
                  <a:pt x="5229395" y="1029993"/>
                  <a:pt x="4882580" y="932233"/>
                  <a:pt x="4731510" y="984885"/>
                </a:cubicBezTo>
                <a:cubicBezTo>
                  <a:pt x="4580440" y="1037537"/>
                  <a:pt x="4469178" y="942114"/>
                  <a:pt x="4325269" y="984885"/>
                </a:cubicBezTo>
                <a:cubicBezTo>
                  <a:pt x="4181360" y="1027656"/>
                  <a:pt x="3830483" y="914502"/>
                  <a:pt x="3536684" y="984885"/>
                </a:cubicBezTo>
                <a:cubicBezTo>
                  <a:pt x="3242885" y="1055268"/>
                  <a:pt x="3141913" y="943168"/>
                  <a:pt x="3034857" y="984885"/>
                </a:cubicBezTo>
                <a:cubicBezTo>
                  <a:pt x="2927801" y="1026602"/>
                  <a:pt x="2838702" y="953432"/>
                  <a:pt x="2724203" y="984885"/>
                </a:cubicBezTo>
                <a:cubicBezTo>
                  <a:pt x="2609704" y="1016338"/>
                  <a:pt x="2293931" y="939522"/>
                  <a:pt x="2126790" y="984885"/>
                </a:cubicBezTo>
                <a:cubicBezTo>
                  <a:pt x="1959649" y="1030248"/>
                  <a:pt x="1529723" y="954587"/>
                  <a:pt x="1338205" y="984885"/>
                </a:cubicBezTo>
                <a:cubicBezTo>
                  <a:pt x="1146688" y="1015183"/>
                  <a:pt x="905543" y="951356"/>
                  <a:pt x="740792" y="984885"/>
                </a:cubicBezTo>
                <a:cubicBezTo>
                  <a:pt x="576041" y="1018414"/>
                  <a:pt x="307369" y="945341"/>
                  <a:pt x="0" y="984885"/>
                </a:cubicBezTo>
                <a:cubicBezTo>
                  <a:pt x="-2573" y="837600"/>
                  <a:pt x="4428" y="601515"/>
                  <a:pt x="0" y="472745"/>
                </a:cubicBezTo>
                <a:cubicBezTo>
                  <a:pt x="-4428" y="343975"/>
                  <a:pt x="38700" y="127433"/>
                  <a:pt x="0" y="0"/>
                </a:cubicBezTo>
                <a:close/>
              </a:path>
              <a:path w="9558606" h="984885" stroke="0" extrusionOk="0">
                <a:moveTo>
                  <a:pt x="0" y="0"/>
                </a:moveTo>
                <a:cubicBezTo>
                  <a:pt x="178297" y="-70118"/>
                  <a:pt x="436818" y="42551"/>
                  <a:pt x="788585" y="0"/>
                </a:cubicBezTo>
                <a:cubicBezTo>
                  <a:pt x="1140353" y="-42551"/>
                  <a:pt x="1007925" y="26676"/>
                  <a:pt x="1099240" y="0"/>
                </a:cubicBezTo>
                <a:cubicBezTo>
                  <a:pt x="1190555" y="-26676"/>
                  <a:pt x="1568232" y="41418"/>
                  <a:pt x="1887825" y="0"/>
                </a:cubicBezTo>
                <a:cubicBezTo>
                  <a:pt x="2207418" y="-41418"/>
                  <a:pt x="2445822" y="5868"/>
                  <a:pt x="2676410" y="0"/>
                </a:cubicBezTo>
                <a:cubicBezTo>
                  <a:pt x="2906998" y="-5868"/>
                  <a:pt x="2891325" y="2442"/>
                  <a:pt x="2987064" y="0"/>
                </a:cubicBezTo>
                <a:cubicBezTo>
                  <a:pt x="3082803" y="-2442"/>
                  <a:pt x="3455813" y="80757"/>
                  <a:pt x="3775649" y="0"/>
                </a:cubicBezTo>
                <a:cubicBezTo>
                  <a:pt x="4095485" y="-80757"/>
                  <a:pt x="4158722" y="32136"/>
                  <a:pt x="4468648" y="0"/>
                </a:cubicBezTo>
                <a:cubicBezTo>
                  <a:pt x="4778574" y="-32136"/>
                  <a:pt x="4679817" y="48577"/>
                  <a:pt x="4874889" y="0"/>
                </a:cubicBezTo>
                <a:cubicBezTo>
                  <a:pt x="5069961" y="-48577"/>
                  <a:pt x="5066428" y="13532"/>
                  <a:pt x="5185544" y="0"/>
                </a:cubicBezTo>
                <a:cubicBezTo>
                  <a:pt x="5304660" y="-13532"/>
                  <a:pt x="5389066" y="32791"/>
                  <a:pt x="5496198" y="0"/>
                </a:cubicBezTo>
                <a:cubicBezTo>
                  <a:pt x="5603330" y="-32791"/>
                  <a:pt x="5904917" y="77339"/>
                  <a:pt x="6189197" y="0"/>
                </a:cubicBezTo>
                <a:cubicBezTo>
                  <a:pt x="6473477" y="-77339"/>
                  <a:pt x="6620902" y="35086"/>
                  <a:pt x="6977782" y="0"/>
                </a:cubicBezTo>
                <a:cubicBezTo>
                  <a:pt x="7334663" y="-35086"/>
                  <a:pt x="7222272" y="7464"/>
                  <a:pt x="7288437" y="0"/>
                </a:cubicBezTo>
                <a:cubicBezTo>
                  <a:pt x="7354603" y="-7464"/>
                  <a:pt x="7783677" y="89820"/>
                  <a:pt x="8077022" y="0"/>
                </a:cubicBezTo>
                <a:cubicBezTo>
                  <a:pt x="8370368" y="-89820"/>
                  <a:pt x="8386178" y="21245"/>
                  <a:pt x="8483263" y="0"/>
                </a:cubicBezTo>
                <a:cubicBezTo>
                  <a:pt x="8580348" y="-21245"/>
                  <a:pt x="8709264" y="29226"/>
                  <a:pt x="8793918" y="0"/>
                </a:cubicBezTo>
                <a:cubicBezTo>
                  <a:pt x="8878572" y="-29226"/>
                  <a:pt x="9326781" y="42580"/>
                  <a:pt x="9558606" y="0"/>
                </a:cubicBezTo>
                <a:cubicBezTo>
                  <a:pt x="9617214" y="208513"/>
                  <a:pt x="9515570" y="322286"/>
                  <a:pt x="9558606" y="502291"/>
                </a:cubicBezTo>
                <a:cubicBezTo>
                  <a:pt x="9601642" y="682296"/>
                  <a:pt x="9530990" y="834046"/>
                  <a:pt x="9558606" y="984885"/>
                </a:cubicBezTo>
                <a:cubicBezTo>
                  <a:pt x="9488574" y="992783"/>
                  <a:pt x="9345741" y="964552"/>
                  <a:pt x="9247951" y="984885"/>
                </a:cubicBezTo>
                <a:cubicBezTo>
                  <a:pt x="9150162" y="1005218"/>
                  <a:pt x="8790041" y="922652"/>
                  <a:pt x="8459366" y="984885"/>
                </a:cubicBezTo>
                <a:cubicBezTo>
                  <a:pt x="8128692" y="1047118"/>
                  <a:pt x="7988711" y="977846"/>
                  <a:pt x="7861953" y="984885"/>
                </a:cubicBezTo>
                <a:cubicBezTo>
                  <a:pt x="7735195" y="991924"/>
                  <a:pt x="7584914" y="978674"/>
                  <a:pt x="7360127" y="984885"/>
                </a:cubicBezTo>
                <a:cubicBezTo>
                  <a:pt x="7135340" y="991096"/>
                  <a:pt x="6963918" y="956536"/>
                  <a:pt x="6667128" y="984885"/>
                </a:cubicBezTo>
                <a:cubicBezTo>
                  <a:pt x="6370338" y="1013234"/>
                  <a:pt x="6402101" y="958123"/>
                  <a:pt x="6165301" y="984885"/>
                </a:cubicBezTo>
                <a:cubicBezTo>
                  <a:pt x="5928501" y="1011647"/>
                  <a:pt x="5859612" y="965624"/>
                  <a:pt x="5759060" y="984885"/>
                </a:cubicBezTo>
                <a:cubicBezTo>
                  <a:pt x="5658508" y="1004146"/>
                  <a:pt x="5483444" y="978148"/>
                  <a:pt x="5257233" y="984885"/>
                </a:cubicBezTo>
                <a:cubicBezTo>
                  <a:pt x="5031022" y="991622"/>
                  <a:pt x="5013876" y="970995"/>
                  <a:pt x="4946579" y="984885"/>
                </a:cubicBezTo>
                <a:cubicBezTo>
                  <a:pt x="4879282" y="998775"/>
                  <a:pt x="4428785" y="916975"/>
                  <a:pt x="4157994" y="984885"/>
                </a:cubicBezTo>
                <a:cubicBezTo>
                  <a:pt x="3887203" y="1052795"/>
                  <a:pt x="3887744" y="953491"/>
                  <a:pt x="3656167" y="984885"/>
                </a:cubicBezTo>
                <a:cubicBezTo>
                  <a:pt x="3424590" y="1016279"/>
                  <a:pt x="3215394" y="955186"/>
                  <a:pt x="2963168" y="984885"/>
                </a:cubicBezTo>
                <a:cubicBezTo>
                  <a:pt x="2710942" y="1014584"/>
                  <a:pt x="2479791" y="922155"/>
                  <a:pt x="2174583" y="984885"/>
                </a:cubicBezTo>
                <a:cubicBezTo>
                  <a:pt x="1869375" y="1047615"/>
                  <a:pt x="1594514" y="958826"/>
                  <a:pt x="1385998" y="984885"/>
                </a:cubicBezTo>
                <a:cubicBezTo>
                  <a:pt x="1177482" y="1010944"/>
                  <a:pt x="1018961" y="962748"/>
                  <a:pt x="884171" y="984885"/>
                </a:cubicBezTo>
                <a:cubicBezTo>
                  <a:pt x="749381" y="1007022"/>
                  <a:pt x="289535" y="932988"/>
                  <a:pt x="0" y="984885"/>
                </a:cubicBezTo>
                <a:cubicBezTo>
                  <a:pt x="-10208" y="749116"/>
                  <a:pt x="52213" y="697051"/>
                  <a:pt x="0" y="492443"/>
                </a:cubicBezTo>
                <a:cubicBezTo>
                  <a:pt x="-52213" y="287835"/>
                  <a:pt x="45829" y="246093"/>
                  <a:pt x="0" y="0"/>
                </a:cubicBezTo>
                <a:close/>
              </a:path>
            </a:pathLst>
          </a:custGeom>
          <a:solidFill>
            <a:schemeClr val="accent5">
              <a:lumMod val="60000"/>
              <a:lumOff val="40000"/>
            </a:schemeClr>
          </a:solidFill>
          <a:ln>
            <a:noFill/>
            <a:extLst>
              <a:ext uri="{C807C97D-BFC1-408E-A445-0C87EB9F89A2}">
                <ask:lineSketchStyleProps xmlns="" xmlns:ask="http://schemas.microsoft.com/office/drawing/2018/sketchyshapes" sd="651598460">
                  <a:prstGeom prst="rect">
                    <a:avLst/>
                  </a:prstGeom>
                  <ask:type>
                    <ask:lineSketchScribble/>
                  </ask:type>
                </ask:lineSketchStyleProps>
              </a:ext>
            </a:extLst>
          </a:ln>
        </p:spPr>
        <p:txBody>
          <a:bodyPr wrap="square" rtlCol="0">
            <a:spAutoFit/>
          </a:bodyPr>
          <a:lstStyle/>
          <a:p>
            <a:endParaRPr kumimoji="1" lang="en-US" altLang="ja-JP" sz="1000" dirty="0">
              <a:ln w="25400">
                <a:noFill/>
              </a:ln>
              <a:solidFill>
                <a:srgbClr val="230E07"/>
              </a:solidFill>
              <a:latin typeface="HGP創英角ｺﾞｼｯｸUB" panose="020B0900000000000000" pitchFamily="50" charset="-128"/>
              <a:ea typeface="HGP創英角ｺﾞｼｯｸUB" panose="020B0900000000000000" pitchFamily="50" charset="-128"/>
            </a:endParaRPr>
          </a:p>
          <a:p>
            <a:r>
              <a:rPr kumimoji="1" lang="ja-JP" altLang="en-US" sz="4800" dirty="0">
                <a:ln w="25400">
                  <a:noFill/>
                </a:ln>
                <a:solidFill>
                  <a:srgbClr val="230E07"/>
                </a:solidFill>
                <a:latin typeface="HGP創英角ｺﾞｼｯｸUB" panose="020B0900000000000000" pitchFamily="50" charset="-128"/>
                <a:ea typeface="HGP創英角ｺﾞｼｯｸUB" panose="020B0900000000000000" pitchFamily="50" charset="-128"/>
              </a:rPr>
              <a:t>ようこそ、　あわじ島　菜の花タウンへ</a:t>
            </a:r>
            <a:endParaRPr kumimoji="1" lang="ja-JP" altLang="en-US" dirty="0">
              <a:ln w="25400">
                <a:noFill/>
              </a:ln>
              <a:solidFill>
                <a:srgbClr val="230E07"/>
              </a:solidFill>
              <a:latin typeface="HGP創英角ｺﾞｼｯｸUB" panose="020B0900000000000000" pitchFamily="50" charset="-128"/>
              <a:ea typeface="HGP創英角ｺﾞｼｯｸUB" panose="020B0900000000000000" pitchFamily="50" charset="-128"/>
            </a:endParaRPr>
          </a:p>
        </p:txBody>
      </p:sp>
      <p:sp>
        <p:nvSpPr>
          <p:cNvPr id="3" name="テキスト ボックス 2">
            <a:extLst>
              <a:ext uri="{FF2B5EF4-FFF2-40B4-BE49-F238E27FC236}">
                <a16:creationId xmlns:a16="http://schemas.microsoft.com/office/drawing/2014/main" id="{40067E08-E8D8-482E-A1D0-5F096E109070}"/>
              </a:ext>
            </a:extLst>
          </p:cNvPr>
          <p:cNvSpPr txBox="1"/>
          <p:nvPr/>
        </p:nvSpPr>
        <p:spPr>
          <a:xfrm>
            <a:off x="4708733" y="5236712"/>
            <a:ext cx="6127334" cy="400110"/>
          </a:xfrm>
          <a:prstGeom prst="rect">
            <a:avLst/>
          </a:prstGeom>
          <a:noFill/>
        </p:spPr>
        <p:txBody>
          <a:bodyPr wrap="square" rtlCol="0">
            <a:spAutoFit/>
          </a:bodyPr>
          <a:lstStyle/>
          <a:p>
            <a:r>
              <a:rPr kumimoji="1" lang="ja-JP" altLang="en-US" sz="2000" b="1" dirty="0"/>
              <a:t>しま 　 　な　　　 はな</a:t>
            </a:r>
          </a:p>
        </p:txBody>
      </p:sp>
    </p:spTree>
    <p:extLst>
      <p:ext uri="{BB962C8B-B14F-4D97-AF65-F5344CB8AC3E}">
        <p14:creationId xmlns:p14="http://schemas.microsoft.com/office/powerpoint/2010/main" val="745976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D0A2878-FB0F-41BE-9FC0-94A6B9A580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39282"/>
            <a:ext cx="10972800" cy="7751035"/>
          </a:xfrm>
          <a:prstGeom prst="rect">
            <a:avLst/>
          </a:prstGeom>
        </p:spPr>
      </p:pic>
    </p:spTree>
    <p:extLst>
      <p:ext uri="{BB962C8B-B14F-4D97-AF65-F5344CB8AC3E}">
        <p14:creationId xmlns:p14="http://schemas.microsoft.com/office/powerpoint/2010/main" val="1174944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時計 が含まれている画像&#10;&#10;自動的に生成された説明">
            <a:extLst>
              <a:ext uri="{FF2B5EF4-FFF2-40B4-BE49-F238E27FC236}">
                <a16:creationId xmlns:a16="http://schemas.microsoft.com/office/drawing/2014/main" id="{18F0F615-1147-4434-A8C6-BD8EE9D266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39067"/>
            <a:ext cx="10972800" cy="7751465"/>
          </a:xfrm>
          <a:prstGeom prst="rect">
            <a:avLst/>
          </a:prstGeom>
        </p:spPr>
      </p:pic>
    </p:spTree>
    <p:extLst>
      <p:ext uri="{BB962C8B-B14F-4D97-AF65-F5344CB8AC3E}">
        <p14:creationId xmlns:p14="http://schemas.microsoft.com/office/powerpoint/2010/main" val="4065848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地図, テキスト, 布 が含まれている画像&#10;&#10;自動的に生成された説明">
            <a:extLst>
              <a:ext uri="{FF2B5EF4-FFF2-40B4-BE49-F238E27FC236}">
                <a16:creationId xmlns:a16="http://schemas.microsoft.com/office/drawing/2014/main" id="{629E3695-E5C7-449B-B085-18A2803334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39455"/>
            <a:ext cx="10972800" cy="7750689"/>
          </a:xfrm>
          <a:prstGeom prst="rect">
            <a:avLst/>
          </a:prstGeom>
        </p:spPr>
      </p:pic>
    </p:spTree>
    <p:extLst>
      <p:ext uri="{BB962C8B-B14F-4D97-AF65-F5344CB8AC3E}">
        <p14:creationId xmlns:p14="http://schemas.microsoft.com/office/powerpoint/2010/main" val="947865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 が含まれている画像&#10;&#10;自動的に生成された説明">
            <a:extLst>
              <a:ext uri="{FF2B5EF4-FFF2-40B4-BE49-F238E27FC236}">
                <a16:creationId xmlns:a16="http://schemas.microsoft.com/office/drawing/2014/main" id="{962D32C6-DC94-4698-ACD7-8197E08C3D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39455"/>
            <a:ext cx="10972800" cy="7750689"/>
          </a:xfrm>
          <a:prstGeom prst="rect">
            <a:avLst/>
          </a:prstGeom>
        </p:spPr>
      </p:pic>
    </p:spTree>
    <p:extLst>
      <p:ext uri="{BB962C8B-B14F-4D97-AF65-F5344CB8AC3E}">
        <p14:creationId xmlns:p14="http://schemas.microsoft.com/office/powerpoint/2010/main" val="4021547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地図, テキスト が含まれている画像&#10;&#10;自動的に生成された説明">
            <a:extLst>
              <a:ext uri="{FF2B5EF4-FFF2-40B4-BE49-F238E27FC236}">
                <a16:creationId xmlns:a16="http://schemas.microsoft.com/office/drawing/2014/main" id="{E9014976-D93F-4D53-B7BF-DD70BC02CA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39455"/>
            <a:ext cx="10972800" cy="7750689"/>
          </a:xfrm>
          <a:prstGeom prst="rect">
            <a:avLst/>
          </a:prstGeom>
        </p:spPr>
      </p:pic>
    </p:spTree>
    <p:extLst>
      <p:ext uri="{BB962C8B-B14F-4D97-AF65-F5344CB8AC3E}">
        <p14:creationId xmlns:p14="http://schemas.microsoft.com/office/powerpoint/2010/main" val="4107414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部屋 が含まれている画像&#10;&#10;自動的に生成された説明">
            <a:extLst>
              <a:ext uri="{FF2B5EF4-FFF2-40B4-BE49-F238E27FC236}">
                <a16:creationId xmlns:a16="http://schemas.microsoft.com/office/drawing/2014/main" id="{EE6F3115-60E7-495C-8723-03A120D1F09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1" y="240250"/>
            <a:ext cx="10972799" cy="7749099"/>
          </a:xfrm>
          <a:prstGeom prst="rect">
            <a:avLst/>
          </a:prstGeom>
        </p:spPr>
      </p:pic>
    </p:spTree>
    <p:extLst>
      <p:ext uri="{BB962C8B-B14F-4D97-AF65-F5344CB8AC3E}">
        <p14:creationId xmlns:p14="http://schemas.microsoft.com/office/powerpoint/2010/main" val="1737090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カーテン が含まれている画像&#10;&#10;自動的に生成された説明">
            <a:extLst>
              <a:ext uri="{FF2B5EF4-FFF2-40B4-BE49-F238E27FC236}">
                <a16:creationId xmlns:a16="http://schemas.microsoft.com/office/drawing/2014/main" id="{969BBFF5-86BB-4ADC-8ABD-0EC440BF09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39455"/>
            <a:ext cx="10972800" cy="7750689"/>
          </a:xfrm>
          <a:prstGeom prst="rect">
            <a:avLst/>
          </a:prstGeom>
        </p:spPr>
      </p:pic>
    </p:spTree>
    <p:extLst>
      <p:ext uri="{BB962C8B-B14F-4D97-AF65-F5344CB8AC3E}">
        <p14:creationId xmlns:p14="http://schemas.microsoft.com/office/powerpoint/2010/main" val="3124657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部屋 が含まれている画像&#10;&#10;自動的に生成された説明">
            <a:extLst>
              <a:ext uri="{FF2B5EF4-FFF2-40B4-BE49-F238E27FC236}">
                <a16:creationId xmlns:a16="http://schemas.microsoft.com/office/drawing/2014/main" id="{882C8ED6-01BE-4951-B6DE-3B3F24CF51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39455"/>
            <a:ext cx="10972800" cy="7750689"/>
          </a:xfrm>
          <a:prstGeom prst="rect">
            <a:avLst/>
          </a:prstGeom>
        </p:spPr>
      </p:pic>
    </p:spTree>
    <p:extLst>
      <p:ext uri="{BB962C8B-B14F-4D97-AF65-F5344CB8AC3E}">
        <p14:creationId xmlns:p14="http://schemas.microsoft.com/office/powerpoint/2010/main" val="1495532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地図, 布 が含まれている画像&#10;&#10;自動的に生成された説明">
            <a:extLst>
              <a:ext uri="{FF2B5EF4-FFF2-40B4-BE49-F238E27FC236}">
                <a16:creationId xmlns:a16="http://schemas.microsoft.com/office/drawing/2014/main" id="{D2260B4A-471F-4604-9283-008E89955A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39455"/>
            <a:ext cx="10972800" cy="7750689"/>
          </a:xfrm>
          <a:prstGeom prst="rect">
            <a:avLst/>
          </a:prstGeom>
        </p:spPr>
      </p:pic>
    </p:spTree>
    <p:extLst>
      <p:ext uri="{BB962C8B-B14F-4D97-AF65-F5344CB8AC3E}">
        <p14:creationId xmlns:p14="http://schemas.microsoft.com/office/powerpoint/2010/main" val="2479975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挿絵, 部屋 が含まれている画像&#10;&#10;自動的に生成された説明">
            <a:extLst>
              <a:ext uri="{FF2B5EF4-FFF2-40B4-BE49-F238E27FC236}">
                <a16:creationId xmlns:a16="http://schemas.microsoft.com/office/drawing/2014/main" id="{6EEC6F8A-8CE4-4732-BF08-71BBD7BBF6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39455"/>
            <a:ext cx="10972800" cy="7750689"/>
          </a:xfrm>
          <a:prstGeom prst="rect">
            <a:avLst/>
          </a:prstGeom>
        </p:spPr>
      </p:pic>
    </p:spTree>
    <p:extLst>
      <p:ext uri="{BB962C8B-B14F-4D97-AF65-F5344CB8AC3E}">
        <p14:creationId xmlns:p14="http://schemas.microsoft.com/office/powerpoint/2010/main" val="549035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部屋 が含まれている画像&#10;&#10;自動的に生成された説明">
            <a:extLst>
              <a:ext uri="{FF2B5EF4-FFF2-40B4-BE49-F238E27FC236}">
                <a16:creationId xmlns:a16="http://schemas.microsoft.com/office/drawing/2014/main" id="{3EBCBBC0-6359-4AA2-AA57-6AC44AF785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39455"/>
            <a:ext cx="10972800" cy="7750689"/>
          </a:xfrm>
          <a:prstGeom prst="rect">
            <a:avLst/>
          </a:prstGeom>
        </p:spPr>
      </p:pic>
    </p:spTree>
    <p:extLst>
      <p:ext uri="{BB962C8B-B14F-4D97-AF65-F5344CB8AC3E}">
        <p14:creationId xmlns:p14="http://schemas.microsoft.com/office/powerpoint/2010/main" val="834158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挿絵, 部屋 が含まれている画像&#10;&#10;自動的に生成された説明">
            <a:extLst>
              <a:ext uri="{FF2B5EF4-FFF2-40B4-BE49-F238E27FC236}">
                <a16:creationId xmlns:a16="http://schemas.microsoft.com/office/drawing/2014/main" id="{902BEBEC-DF72-4542-B614-71BB84A85F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39455"/>
            <a:ext cx="10972800" cy="7750689"/>
          </a:xfrm>
          <a:prstGeom prst="rect">
            <a:avLst/>
          </a:prstGeom>
        </p:spPr>
      </p:pic>
    </p:spTree>
    <p:extLst>
      <p:ext uri="{BB962C8B-B14F-4D97-AF65-F5344CB8AC3E}">
        <p14:creationId xmlns:p14="http://schemas.microsoft.com/office/powerpoint/2010/main" val="250517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シャツ が含まれている画像&#10;&#10;自動的に生成された説明">
            <a:extLst>
              <a:ext uri="{FF2B5EF4-FFF2-40B4-BE49-F238E27FC236}">
                <a16:creationId xmlns:a16="http://schemas.microsoft.com/office/drawing/2014/main" id="{E35A319B-7E38-4946-9095-583EBB71E7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39455"/>
            <a:ext cx="10972800" cy="7750689"/>
          </a:xfrm>
          <a:prstGeom prst="rect">
            <a:avLst/>
          </a:prstGeom>
        </p:spPr>
      </p:pic>
    </p:spTree>
    <p:extLst>
      <p:ext uri="{BB962C8B-B14F-4D97-AF65-F5344CB8AC3E}">
        <p14:creationId xmlns:p14="http://schemas.microsoft.com/office/powerpoint/2010/main" val="295029605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981</TotalTime>
  <Words>1205</Words>
  <Application>Microsoft Office PowerPoint</Application>
  <PresentationFormat>B4 (JIS) 257x364 mm</PresentationFormat>
  <Paragraphs>99</Paragraphs>
  <Slides>14</Slides>
  <Notes>13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14</vt:i4>
      </vt:variant>
    </vt:vector>
  </HeadingPairs>
  <TitlesOfParts>
    <vt:vector size="22" baseType="lpstr">
      <vt:lpstr>HGP創英角ｺﾞｼｯｸUB</vt:lpstr>
      <vt:lpstr>ＭＳ Ｐゴシック</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Printed>2020-01-23T15:21:09Z</cp:lastPrinted>
  <dcterms:created xsi:type="dcterms:W3CDTF">2020-01-05T03:26:26Z</dcterms:created>
  <dcterms:modified xsi:type="dcterms:W3CDTF">2020-10-26T09:10:23Z</dcterms:modified>
</cp:coreProperties>
</file>